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9" r:id="rId2"/>
  </p:sldMasterIdLst>
  <p:notesMasterIdLst>
    <p:notesMasterId r:id="rId15"/>
  </p:notesMasterIdLst>
  <p:sldIdLst>
    <p:sldId id="256" r:id="rId3"/>
    <p:sldId id="266" r:id="rId4"/>
    <p:sldId id="281" r:id="rId5"/>
    <p:sldId id="282" r:id="rId6"/>
    <p:sldId id="283" r:id="rId7"/>
    <p:sldId id="284" r:id="rId8"/>
    <p:sldId id="285" r:id="rId9"/>
    <p:sldId id="286" r:id="rId10"/>
    <p:sldId id="287" r:id="rId11"/>
    <p:sldId id="288" r:id="rId12"/>
    <p:sldId id="289" r:id="rId13"/>
    <p:sldId id="280" r:id="rId14"/>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usters, MMW (Marloes)" initials="MM(" lastIdx="1" clrIdx="0">
    <p:extLst>
      <p:ext uri="{19B8F6BF-5375-455C-9EA6-DF929625EA0E}">
        <p15:presenceInfo xmlns:p15="http://schemas.microsoft.com/office/powerpoint/2012/main" userId="Musters, MMW (Marloe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44" autoAdjust="0"/>
    <p:restoredTop sz="41894" autoAdjust="0"/>
  </p:normalViewPr>
  <p:slideViewPr>
    <p:cSldViewPr snapToGrid="0">
      <p:cViewPr varScale="1">
        <p:scale>
          <a:sx n="30" d="100"/>
          <a:sy n="30" d="100"/>
        </p:scale>
        <p:origin x="229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8836B2-F3F5-4AED-9B98-AE433BC8D5D9}" type="datetimeFigureOut">
              <a:rPr lang="nl-NL" smtClean="0"/>
              <a:t>24-5-2020</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98E9E8-5FD1-492C-9359-521D0FCBA351}" type="slidenum">
              <a:rPr lang="nl-NL" smtClean="0"/>
              <a:t>‹nr.›</a:t>
            </a:fld>
            <a:endParaRPr lang="nl-NL"/>
          </a:p>
        </p:txBody>
      </p:sp>
    </p:spTree>
    <p:extLst>
      <p:ext uri="{BB962C8B-B14F-4D97-AF65-F5344CB8AC3E}">
        <p14:creationId xmlns:p14="http://schemas.microsoft.com/office/powerpoint/2010/main" val="29796208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CA" dirty="0" err="1"/>
              <a:t>Zusje</a:t>
            </a:r>
            <a:r>
              <a:rPr lang="en-CA" dirty="0"/>
              <a:t> </a:t>
            </a:r>
            <a:r>
              <a:rPr lang="en-CA" dirty="0" err="1"/>
              <a:t>vermist</a:t>
            </a:r>
            <a:r>
              <a:rPr lang="en-CA" dirty="0"/>
              <a:t> is thriller die is </a:t>
            </a:r>
            <a:r>
              <a:rPr lang="en-CA" dirty="0" err="1"/>
              <a:t>gebazeerd</a:t>
            </a:r>
            <a:r>
              <a:rPr lang="en-CA" dirty="0"/>
              <a:t> op het </a:t>
            </a:r>
            <a:r>
              <a:rPr lang="en-CA" dirty="0" err="1"/>
              <a:t>vorige</a:t>
            </a:r>
            <a:r>
              <a:rPr lang="en-CA" dirty="0"/>
              <a:t> </a:t>
            </a:r>
            <a:r>
              <a:rPr lang="en-CA" dirty="0" err="1"/>
              <a:t>boek</a:t>
            </a:r>
            <a:r>
              <a:rPr lang="en-CA" dirty="0"/>
              <a:t> </a:t>
            </a:r>
            <a:r>
              <a:rPr lang="en-CA" dirty="0" err="1"/>
              <a:t>vermist</a:t>
            </a:r>
            <a:endParaRPr lang="en-CA" dirty="0"/>
          </a:p>
          <a:p>
            <a:r>
              <a:rPr lang="nl-NL" sz="1200" b="0" i="0" kern="1200" dirty="0">
                <a:solidFill>
                  <a:schemeClr val="tx1"/>
                </a:solidFill>
                <a:effectLst/>
                <a:latin typeface="+mn-lt"/>
                <a:ea typeface="+mn-ea"/>
                <a:cs typeface="+mn-cs"/>
              </a:rPr>
              <a:t>Dit boek is geschreven door Sophie McKenzie. Sophie heeft een serie gemaakt van vermist en heeft zo onder andere ook nog het boek meisje vermist geschreven. Aangezien de boeken eigenlijk Engels zijn, zijn ze vertaalt door Jeske Nelissen, en worden deze in Nederland uitgegeven door uitgeverij De Fontein.</a:t>
            </a:r>
            <a:endParaRPr lang="nl-NL" dirty="0"/>
          </a:p>
        </p:txBody>
      </p:sp>
      <p:sp>
        <p:nvSpPr>
          <p:cNvPr id="4" name="Tijdelijke aanduiding voor dianummer 3"/>
          <p:cNvSpPr>
            <a:spLocks noGrp="1"/>
          </p:cNvSpPr>
          <p:nvPr>
            <p:ph type="sldNum" sz="quarter" idx="5"/>
          </p:nvPr>
        </p:nvSpPr>
        <p:spPr/>
        <p:txBody>
          <a:bodyPr/>
          <a:lstStyle/>
          <a:p>
            <a:fld id="{DE98E9E8-5FD1-492C-9359-521D0FCBA351}" type="slidenum">
              <a:rPr lang="nl-NL" smtClean="0"/>
              <a:t>2</a:t>
            </a:fld>
            <a:endParaRPr lang="nl-NL"/>
          </a:p>
        </p:txBody>
      </p:sp>
    </p:spTree>
    <p:extLst>
      <p:ext uri="{BB962C8B-B14F-4D97-AF65-F5344CB8AC3E}">
        <p14:creationId xmlns:p14="http://schemas.microsoft.com/office/powerpoint/2010/main" val="21772043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rtl="0" fontAlgn="base"/>
            <a:r>
              <a:rPr lang="nl-NL" sz="1200" b="0" i="0" u="none" strike="noStrike" kern="1200" dirty="0">
                <a:solidFill>
                  <a:schemeClr val="tx1"/>
                </a:solidFill>
                <a:effectLst/>
                <a:latin typeface="+mn-lt"/>
                <a:ea typeface="+mn-ea"/>
                <a:cs typeface="+mn-cs"/>
              </a:rPr>
              <a:t>Ik vond het boek een minder mooi dan de vorige. Dit was omdat ik er weer in moest komen in het vorige verhaal. Wel is er  veel avontuur in het boek. </a:t>
            </a:r>
            <a:r>
              <a:rPr lang="en-US" sz="1200" b="0" i="0" kern="1200" dirty="0">
                <a:solidFill>
                  <a:schemeClr val="tx1"/>
                </a:solidFill>
                <a:effectLst/>
                <a:latin typeface="+mn-lt"/>
                <a:ea typeface="+mn-ea"/>
                <a:cs typeface="+mn-cs"/>
              </a:rPr>
              <a:t>​</a:t>
            </a:r>
          </a:p>
          <a:p>
            <a:pPr rtl="0" fontAlgn="base"/>
            <a:r>
              <a:rPr lang="nl-NL" sz="1200" b="0" i="0" u="none" strike="noStrike" kern="1200" dirty="0">
                <a:solidFill>
                  <a:schemeClr val="tx1"/>
                </a:solidFill>
                <a:effectLst/>
                <a:latin typeface="+mn-lt"/>
                <a:ea typeface="+mn-ea"/>
                <a:cs typeface="+mn-cs"/>
              </a:rPr>
              <a:t>Er zijn meerdere delen van dit boek en een ervan heb ik ook al gelezen. Dat was het eerste boek vermist, die vond ik toch wat mooier.</a:t>
            </a:r>
            <a:endParaRPr lang="en-US" sz="1200" b="0" i="0" kern="1200" dirty="0">
              <a:solidFill>
                <a:schemeClr val="tx1"/>
              </a:solidFill>
              <a:effectLst/>
              <a:latin typeface="+mn-lt"/>
              <a:ea typeface="+mn-ea"/>
              <a:cs typeface="+mn-cs"/>
            </a:endParaRPr>
          </a:p>
          <a:p>
            <a:endParaRPr lang="nl-NL" dirty="0"/>
          </a:p>
        </p:txBody>
      </p:sp>
      <p:sp>
        <p:nvSpPr>
          <p:cNvPr id="4" name="Tijdelijke aanduiding voor dianummer 3"/>
          <p:cNvSpPr>
            <a:spLocks noGrp="1"/>
          </p:cNvSpPr>
          <p:nvPr>
            <p:ph type="sldNum" sz="quarter" idx="5"/>
          </p:nvPr>
        </p:nvSpPr>
        <p:spPr/>
        <p:txBody>
          <a:bodyPr/>
          <a:lstStyle/>
          <a:p>
            <a:fld id="{DE98E9E8-5FD1-492C-9359-521D0FCBA351}" type="slidenum">
              <a:rPr lang="nl-NL" smtClean="0"/>
              <a:t>11</a:t>
            </a:fld>
            <a:endParaRPr lang="nl-NL"/>
          </a:p>
        </p:txBody>
      </p:sp>
    </p:spTree>
    <p:extLst>
      <p:ext uri="{BB962C8B-B14F-4D97-AF65-F5344CB8AC3E}">
        <p14:creationId xmlns:p14="http://schemas.microsoft.com/office/powerpoint/2010/main" val="4851316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rtl="0" fontAlgn="base"/>
            <a:r>
              <a:rPr lang="nl-NL" sz="1200" b="0" i="0" u="none" strike="noStrike" kern="1200" dirty="0">
                <a:solidFill>
                  <a:schemeClr val="tx1"/>
                </a:solidFill>
                <a:effectLst/>
                <a:latin typeface="+mn-lt"/>
                <a:ea typeface="+mn-ea"/>
                <a:cs typeface="+mn-cs"/>
              </a:rPr>
              <a:t>Sophie McKenzie is geboren en opgegroeid in Londen, waar ze nog steeds woont.</a:t>
            </a:r>
            <a:r>
              <a:rPr lang="en-US" sz="1200" b="0" i="0" kern="1200" dirty="0">
                <a:solidFill>
                  <a:schemeClr val="tx1"/>
                </a:solidFill>
                <a:effectLst/>
                <a:latin typeface="+mn-lt"/>
                <a:ea typeface="+mn-ea"/>
                <a:cs typeface="+mn-cs"/>
              </a:rPr>
              <a:t>​</a:t>
            </a:r>
          </a:p>
          <a:p>
            <a:pPr rtl="0" fontAlgn="base"/>
            <a:r>
              <a:rPr lang="nl-NL" sz="1200" b="0" i="0" u="none" strike="noStrike" kern="1200" dirty="0">
                <a:solidFill>
                  <a:schemeClr val="tx1"/>
                </a:solidFill>
                <a:effectLst/>
                <a:latin typeface="+mn-lt"/>
                <a:ea typeface="+mn-ea"/>
                <a:cs typeface="+mn-cs"/>
              </a:rPr>
              <a:t>Sophie wou eerst eigenlijk altijd acteur worden, maar toen ze besefte dat ze daar geen carrière mee kon maken besloot ze om journaliste te worden. </a:t>
            </a:r>
            <a:r>
              <a:rPr lang="en-US" sz="1200" b="0" i="0" kern="1200" dirty="0">
                <a:solidFill>
                  <a:schemeClr val="tx1"/>
                </a:solidFill>
                <a:effectLst/>
                <a:latin typeface="+mn-lt"/>
                <a:ea typeface="+mn-ea"/>
                <a:cs typeface="+mn-cs"/>
              </a:rPr>
              <a:t>​</a:t>
            </a:r>
          </a:p>
          <a:p>
            <a:pPr rtl="0" fontAlgn="base"/>
            <a:r>
              <a:rPr lang="nl-NL" sz="1200" b="0" i="0" u="none" strike="noStrike" kern="1200" dirty="0">
                <a:solidFill>
                  <a:schemeClr val="tx1"/>
                </a:solidFill>
                <a:effectLst/>
                <a:latin typeface="+mn-lt"/>
                <a:ea typeface="+mn-ea"/>
                <a:cs typeface="+mn-cs"/>
              </a:rPr>
              <a:t>Nadat ze de universiteit had afgerond, werd ze journalist.</a:t>
            </a:r>
            <a:r>
              <a:rPr lang="en-US" sz="1200" b="0" i="0" kern="1200" dirty="0">
                <a:solidFill>
                  <a:schemeClr val="tx1"/>
                </a:solidFill>
                <a:effectLst/>
                <a:latin typeface="+mn-lt"/>
                <a:ea typeface="+mn-ea"/>
                <a:cs typeface="+mn-cs"/>
              </a:rPr>
              <a:t>​</a:t>
            </a:r>
          </a:p>
          <a:p>
            <a:pPr rtl="0" fontAlgn="base"/>
            <a:r>
              <a:rPr lang="nl-NL" sz="1200" b="0" i="0" kern="1200" dirty="0">
                <a:solidFill>
                  <a:schemeClr val="tx1"/>
                </a:solidFill>
                <a:effectLst/>
                <a:latin typeface="+mn-lt"/>
                <a:ea typeface="+mn-ea"/>
                <a:cs typeface="+mn-cs"/>
              </a:rPr>
              <a:t>​</a:t>
            </a:r>
          </a:p>
          <a:p>
            <a:pPr rtl="0" fontAlgn="base"/>
            <a:r>
              <a:rPr lang="nl-NL" sz="1200" b="0" i="0" u="none" strike="noStrike" kern="1200" dirty="0">
                <a:solidFill>
                  <a:schemeClr val="tx1"/>
                </a:solidFill>
                <a:effectLst/>
                <a:latin typeface="+mn-lt"/>
                <a:ea typeface="+mn-ea"/>
                <a:cs typeface="+mn-cs"/>
              </a:rPr>
              <a:t>In 2003 werd ze ontslagen en om haar op te vrolijken besloot ze een paar dingen te proberen waarvan ze altijd dacht dat het leuk zou zijn, maar nooit de tijd had gevonden om het goed te doen. In september 2003 begon ze aan een cursus “</a:t>
            </a:r>
            <a:r>
              <a:rPr lang="nl-NL" sz="1200" b="0" i="0" u="none" strike="noStrike" kern="1200" dirty="0" err="1">
                <a:solidFill>
                  <a:schemeClr val="tx1"/>
                </a:solidFill>
                <a:effectLst/>
                <a:latin typeface="+mn-lt"/>
                <a:ea typeface="+mn-ea"/>
                <a:cs typeface="+mn-cs"/>
              </a:rPr>
              <a:t>Writing</a:t>
            </a:r>
            <a:r>
              <a:rPr lang="nl-NL" sz="1200" b="0" i="0" u="none" strike="noStrike" kern="1200" dirty="0">
                <a:solidFill>
                  <a:schemeClr val="tx1"/>
                </a:solidFill>
                <a:effectLst/>
                <a:latin typeface="+mn-lt"/>
                <a:ea typeface="+mn-ea"/>
                <a:cs typeface="+mn-cs"/>
              </a:rPr>
              <a:t> </a:t>
            </a:r>
            <a:r>
              <a:rPr lang="nl-NL" sz="1200" b="0" i="0" u="none" strike="noStrike" kern="1200" dirty="0" err="1">
                <a:solidFill>
                  <a:schemeClr val="tx1"/>
                </a:solidFill>
                <a:effectLst/>
                <a:latin typeface="+mn-lt"/>
                <a:ea typeface="+mn-ea"/>
                <a:cs typeface="+mn-cs"/>
              </a:rPr>
              <a:t>for</a:t>
            </a:r>
            <a:r>
              <a:rPr lang="nl-NL" sz="1200" b="0" i="0" u="none" strike="noStrike" kern="1200" dirty="0">
                <a:solidFill>
                  <a:schemeClr val="tx1"/>
                </a:solidFill>
                <a:effectLst/>
                <a:latin typeface="+mn-lt"/>
                <a:ea typeface="+mn-ea"/>
                <a:cs typeface="+mn-cs"/>
              </a:rPr>
              <a:t> </a:t>
            </a:r>
            <a:r>
              <a:rPr lang="nl-NL" sz="1200" b="0" i="0" u="none" strike="noStrike" kern="1200" dirty="0" err="1">
                <a:solidFill>
                  <a:schemeClr val="tx1"/>
                </a:solidFill>
                <a:effectLst/>
                <a:latin typeface="+mn-lt"/>
                <a:ea typeface="+mn-ea"/>
                <a:cs typeface="+mn-cs"/>
              </a:rPr>
              <a:t>Children</a:t>
            </a:r>
            <a:r>
              <a:rPr lang="nl-NL" sz="1200" b="0" i="0" u="none" strike="noStrike" kern="1200" dirty="0">
                <a:solidFill>
                  <a:schemeClr val="tx1"/>
                </a:solidFill>
                <a:effectLst/>
                <a:latin typeface="+mn-lt"/>
                <a:ea typeface="+mn-ea"/>
                <a:cs typeface="+mn-cs"/>
              </a:rPr>
              <a:t>” in het City </a:t>
            </a:r>
            <a:r>
              <a:rPr lang="nl-NL" sz="1200" b="0" i="0" u="none" strike="noStrike" kern="1200" dirty="0" err="1">
                <a:solidFill>
                  <a:schemeClr val="tx1"/>
                </a:solidFill>
                <a:effectLst/>
                <a:latin typeface="+mn-lt"/>
                <a:ea typeface="+mn-ea"/>
                <a:cs typeface="+mn-cs"/>
              </a:rPr>
              <a:t>Literary</a:t>
            </a:r>
            <a:r>
              <a:rPr lang="nl-NL" sz="1200" b="0" i="0" u="none" strike="noStrike" kern="1200" dirty="0">
                <a:solidFill>
                  <a:schemeClr val="tx1"/>
                </a:solidFill>
                <a:effectLst/>
                <a:latin typeface="+mn-lt"/>
                <a:ea typeface="+mn-ea"/>
                <a:cs typeface="+mn-cs"/>
              </a:rPr>
              <a:t> </a:t>
            </a:r>
            <a:r>
              <a:rPr lang="nl-NL" sz="1200" b="0" i="0" u="none" strike="noStrike" kern="1200" dirty="0" err="1">
                <a:solidFill>
                  <a:schemeClr val="tx1"/>
                </a:solidFill>
                <a:effectLst/>
                <a:latin typeface="+mn-lt"/>
                <a:ea typeface="+mn-ea"/>
                <a:cs typeface="+mn-cs"/>
              </a:rPr>
              <a:t>Institute</a:t>
            </a:r>
            <a:r>
              <a:rPr lang="nl-NL" sz="1200" b="0" i="0" u="none" strike="noStrike" kern="1200" dirty="0">
                <a:solidFill>
                  <a:schemeClr val="tx1"/>
                </a:solidFill>
                <a:effectLst/>
                <a:latin typeface="+mn-lt"/>
                <a:ea typeface="+mn-ea"/>
                <a:cs typeface="+mn-cs"/>
              </a:rPr>
              <a:t> in Londen.</a:t>
            </a:r>
            <a:r>
              <a:rPr lang="en-US" sz="1200" b="0" i="0" kern="1200" dirty="0">
                <a:solidFill>
                  <a:schemeClr val="tx1"/>
                </a:solidFill>
                <a:effectLst/>
                <a:latin typeface="+mn-lt"/>
                <a:ea typeface="+mn-ea"/>
                <a:cs typeface="+mn-cs"/>
              </a:rPr>
              <a:t>​</a:t>
            </a:r>
          </a:p>
          <a:p>
            <a:pPr rtl="0" fontAlgn="base"/>
            <a:r>
              <a:rPr lang="nl-NL" sz="1200" b="0" i="0" kern="1200" dirty="0">
                <a:solidFill>
                  <a:schemeClr val="tx1"/>
                </a:solidFill>
                <a:effectLst/>
                <a:latin typeface="+mn-lt"/>
                <a:ea typeface="+mn-ea"/>
                <a:cs typeface="+mn-cs"/>
              </a:rPr>
              <a:t>​</a:t>
            </a:r>
          </a:p>
          <a:p>
            <a:pPr rtl="0" fontAlgn="base"/>
            <a:r>
              <a:rPr lang="nl-NL" sz="1200" b="0" i="0" u="none" strike="noStrike" kern="1200" dirty="0">
                <a:solidFill>
                  <a:schemeClr val="tx1"/>
                </a:solidFill>
                <a:effectLst/>
                <a:latin typeface="+mn-lt"/>
                <a:ea typeface="+mn-ea"/>
                <a:cs typeface="+mn-cs"/>
              </a:rPr>
              <a:t>Een maand later besloot ze dat het schrijven van verhalen was wat ze de rest van haar leven echt wilde doen. Maar ze moest de kost verdienen, wat betekende dat ze verhalen moest schrijven die ook andere mensen wilden lezen.</a:t>
            </a:r>
            <a:r>
              <a:rPr lang="en-US" sz="1200" b="0" i="0" kern="1200" dirty="0">
                <a:solidFill>
                  <a:schemeClr val="tx1"/>
                </a:solidFill>
                <a:effectLst/>
                <a:latin typeface="+mn-lt"/>
                <a:ea typeface="+mn-ea"/>
                <a:cs typeface="+mn-cs"/>
              </a:rPr>
              <a:t>​</a:t>
            </a:r>
          </a:p>
          <a:p>
            <a:pPr rtl="0" fontAlgn="base"/>
            <a:r>
              <a:rPr lang="nl-NL" sz="1200" b="0" i="0" kern="1200" dirty="0">
                <a:solidFill>
                  <a:schemeClr val="tx1"/>
                </a:solidFill>
                <a:effectLst/>
                <a:latin typeface="+mn-lt"/>
                <a:ea typeface="+mn-ea"/>
                <a:cs typeface="+mn-cs"/>
              </a:rPr>
              <a:t>​</a:t>
            </a:r>
          </a:p>
          <a:p>
            <a:pPr rtl="0" fontAlgn="base"/>
            <a:r>
              <a:rPr lang="nl-NL" sz="1200" b="0" i="0" u="none" strike="noStrike" kern="1200" dirty="0">
                <a:solidFill>
                  <a:schemeClr val="tx1"/>
                </a:solidFill>
                <a:effectLst/>
                <a:latin typeface="+mn-lt"/>
                <a:ea typeface="+mn-ea"/>
                <a:cs typeface="+mn-cs"/>
              </a:rPr>
              <a:t>Het was niet gemakkelijk om een ​​boek af te maken, laat staan ​​om het gepubliceerd te krijgen</a:t>
            </a:r>
            <a:r>
              <a:rPr lang="en-US" sz="1200" b="0" i="0" kern="1200" dirty="0">
                <a:solidFill>
                  <a:schemeClr val="tx1"/>
                </a:solidFill>
                <a:effectLst/>
                <a:latin typeface="+mn-lt"/>
                <a:ea typeface="+mn-ea"/>
                <a:cs typeface="+mn-cs"/>
              </a:rPr>
              <a:t>​</a:t>
            </a:r>
          </a:p>
          <a:p>
            <a:pPr rtl="0" fontAlgn="base"/>
            <a:r>
              <a:rPr lang="nl-NL" sz="1200" b="0" i="0" u="none" strike="noStrike" kern="1200" dirty="0">
                <a:solidFill>
                  <a:schemeClr val="tx1"/>
                </a:solidFill>
                <a:effectLst/>
                <a:latin typeface="+mn-lt"/>
                <a:ea typeface="+mn-ea"/>
                <a:cs typeface="+mn-cs"/>
              </a:rPr>
              <a:t>Girl Missing was aan het begin van 2005 af en een paar maanden later werd het overgenomen door Simon &amp; Schuster </a:t>
            </a:r>
            <a:r>
              <a:rPr lang="nl-NL" sz="1200" b="0" i="0" u="none" strike="noStrike" kern="1200" dirty="0" err="1">
                <a:solidFill>
                  <a:schemeClr val="tx1"/>
                </a:solidFill>
                <a:effectLst/>
                <a:latin typeface="+mn-lt"/>
                <a:ea typeface="+mn-ea"/>
                <a:cs typeface="+mn-cs"/>
              </a:rPr>
              <a:t>Children's</a:t>
            </a:r>
            <a:r>
              <a:rPr lang="nl-NL" sz="1200" b="0" i="0" u="none" strike="noStrike" kern="1200" dirty="0">
                <a:solidFill>
                  <a:schemeClr val="tx1"/>
                </a:solidFill>
                <a:effectLst/>
                <a:latin typeface="+mn-lt"/>
                <a:ea typeface="+mn-ea"/>
                <a:cs typeface="+mn-cs"/>
              </a:rPr>
              <a:t> Books.</a:t>
            </a:r>
            <a:r>
              <a:rPr lang="en-US" sz="1200" b="0" i="0" kern="1200" dirty="0">
                <a:solidFill>
                  <a:schemeClr val="tx1"/>
                </a:solidFill>
                <a:effectLst/>
                <a:latin typeface="+mn-lt"/>
                <a:ea typeface="+mn-ea"/>
                <a:cs typeface="+mn-cs"/>
              </a:rPr>
              <a:t>​</a:t>
            </a:r>
          </a:p>
          <a:p>
            <a:pPr rtl="0" fontAlgn="base"/>
            <a:r>
              <a:rPr lang="nl-NL" sz="1200" b="0" i="0" kern="1200" dirty="0">
                <a:solidFill>
                  <a:schemeClr val="tx1"/>
                </a:solidFill>
                <a:effectLst/>
                <a:latin typeface="+mn-lt"/>
                <a:ea typeface="+mn-ea"/>
                <a:cs typeface="+mn-cs"/>
              </a:rPr>
              <a:t>​</a:t>
            </a:r>
          </a:p>
          <a:p>
            <a:pPr rtl="0" fontAlgn="base"/>
            <a:r>
              <a:rPr lang="nl-NL" sz="1200" b="0" i="0" u="none" strike="noStrike" kern="1200" dirty="0">
                <a:solidFill>
                  <a:schemeClr val="tx1"/>
                </a:solidFill>
                <a:effectLst/>
                <a:latin typeface="+mn-lt"/>
                <a:ea typeface="+mn-ea"/>
                <a:cs typeface="+mn-cs"/>
              </a:rPr>
              <a:t>Meisje vermist kwam uit in oktober 2006. Sindsdien heb ze veel meer tiener thrillers gepubliceerd</a:t>
            </a:r>
            <a:r>
              <a:rPr lang="en-US" sz="1200" b="0" i="0" kern="1200" dirty="0">
                <a:solidFill>
                  <a:schemeClr val="tx1"/>
                </a:solidFill>
                <a:effectLst/>
                <a:latin typeface="+mn-lt"/>
                <a:ea typeface="+mn-ea"/>
                <a:cs typeface="+mn-cs"/>
              </a:rPr>
              <a:t>​</a:t>
            </a:r>
          </a:p>
          <a:p>
            <a:endParaRPr lang="nl-NL" dirty="0"/>
          </a:p>
        </p:txBody>
      </p:sp>
      <p:sp>
        <p:nvSpPr>
          <p:cNvPr id="4" name="Tijdelijke aanduiding voor dianummer 3"/>
          <p:cNvSpPr>
            <a:spLocks noGrp="1"/>
          </p:cNvSpPr>
          <p:nvPr>
            <p:ph type="sldNum" sz="quarter" idx="5"/>
          </p:nvPr>
        </p:nvSpPr>
        <p:spPr/>
        <p:txBody>
          <a:bodyPr/>
          <a:lstStyle/>
          <a:p>
            <a:fld id="{DE98E9E8-5FD1-492C-9359-521D0FCBA351}" type="slidenum">
              <a:rPr lang="nl-NL" smtClean="0"/>
              <a:t>3</a:t>
            </a:fld>
            <a:endParaRPr lang="nl-NL"/>
          </a:p>
        </p:txBody>
      </p:sp>
    </p:spTree>
    <p:extLst>
      <p:ext uri="{BB962C8B-B14F-4D97-AF65-F5344CB8AC3E}">
        <p14:creationId xmlns:p14="http://schemas.microsoft.com/office/powerpoint/2010/main" val="27755230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CA" dirty="0" err="1"/>
              <a:t>Wanneer</a:t>
            </a:r>
            <a:r>
              <a:rPr lang="en-CA" dirty="0"/>
              <a:t> Lauren </a:t>
            </a:r>
            <a:r>
              <a:rPr lang="en-CA" dirty="0" err="1"/>
              <a:t>samen</a:t>
            </a:r>
            <a:r>
              <a:rPr lang="en-CA" dirty="0"/>
              <a:t> met </a:t>
            </a:r>
            <a:r>
              <a:rPr lang="en-CA" dirty="0" err="1"/>
              <a:t>haar</a:t>
            </a:r>
            <a:r>
              <a:rPr lang="en-CA" dirty="0"/>
              <a:t> </a:t>
            </a:r>
            <a:r>
              <a:rPr lang="en-CA" dirty="0" err="1"/>
              <a:t>biologische</a:t>
            </a:r>
            <a:r>
              <a:rPr lang="en-CA" dirty="0"/>
              <a:t> </a:t>
            </a:r>
            <a:r>
              <a:rPr lang="en-CA" dirty="0" err="1"/>
              <a:t>zusje</a:t>
            </a:r>
            <a:r>
              <a:rPr lang="en-CA" dirty="0"/>
              <a:t> Madison op het strand is </a:t>
            </a:r>
            <a:r>
              <a:rPr lang="en-CA" dirty="0" err="1"/>
              <a:t>gaat</a:t>
            </a:r>
            <a:r>
              <a:rPr lang="en-CA" dirty="0"/>
              <a:t> Madison </a:t>
            </a:r>
            <a:r>
              <a:rPr lang="en-CA" dirty="0" err="1"/>
              <a:t>lekkere</a:t>
            </a:r>
            <a:r>
              <a:rPr lang="en-CA" dirty="0"/>
              <a:t> </a:t>
            </a:r>
            <a:r>
              <a:rPr lang="en-CA" dirty="0" err="1"/>
              <a:t>ijsjes</a:t>
            </a:r>
            <a:r>
              <a:rPr lang="en-CA" dirty="0"/>
              <a:t> </a:t>
            </a:r>
            <a:r>
              <a:rPr lang="en-CA" dirty="0" err="1"/>
              <a:t>halen</a:t>
            </a:r>
            <a:r>
              <a:rPr lang="en-CA" dirty="0"/>
              <a:t> </a:t>
            </a:r>
            <a:r>
              <a:rPr lang="en-CA" dirty="0" err="1"/>
              <a:t>voor</a:t>
            </a:r>
            <a:r>
              <a:rPr lang="en-CA" dirty="0"/>
              <a:t> </a:t>
            </a:r>
            <a:r>
              <a:rPr lang="en-CA" dirty="0" err="1"/>
              <a:t>haar</a:t>
            </a:r>
            <a:r>
              <a:rPr lang="en-CA" dirty="0"/>
              <a:t> en </a:t>
            </a:r>
            <a:r>
              <a:rPr lang="en-CA" dirty="0" err="1"/>
              <a:t>haar</a:t>
            </a:r>
            <a:r>
              <a:rPr lang="en-CA" dirty="0"/>
              <a:t> </a:t>
            </a:r>
            <a:r>
              <a:rPr lang="en-CA" dirty="0" err="1"/>
              <a:t>oudere</a:t>
            </a:r>
            <a:r>
              <a:rPr lang="en-CA" dirty="0"/>
              <a:t> </a:t>
            </a:r>
            <a:r>
              <a:rPr lang="en-CA" dirty="0" err="1"/>
              <a:t>zus</a:t>
            </a:r>
            <a:r>
              <a:rPr lang="en-CA" dirty="0"/>
              <a:t>. </a:t>
            </a:r>
            <a:r>
              <a:rPr lang="en-CA" dirty="0" err="1"/>
              <a:t>Wanneer</a:t>
            </a:r>
            <a:r>
              <a:rPr lang="en-CA" dirty="0"/>
              <a:t> Lauren Madison </a:t>
            </a:r>
            <a:r>
              <a:rPr lang="en-CA" dirty="0" err="1"/>
              <a:t>uit</a:t>
            </a:r>
            <a:r>
              <a:rPr lang="en-CA" dirty="0"/>
              <a:t> het </a:t>
            </a:r>
            <a:r>
              <a:rPr lang="en-CA" dirty="0" err="1"/>
              <a:t>oog</a:t>
            </a:r>
            <a:r>
              <a:rPr lang="en-CA" dirty="0"/>
              <a:t> </a:t>
            </a:r>
            <a:r>
              <a:rPr lang="en-CA" dirty="0" err="1"/>
              <a:t>verliest</a:t>
            </a:r>
            <a:r>
              <a:rPr lang="en-CA" dirty="0"/>
              <a:t> word Madison </a:t>
            </a:r>
            <a:r>
              <a:rPr lang="en-CA" dirty="0" err="1"/>
              <a:t>gekidnapt</a:t>
            </a:r>
            <a:r>
              <a:rPr lang="en-CA" dirty="0"/>
              <a:t>. </a:t>
            </a:r>
            <a:r>
              <a:rPr lang="en-CA" dirty="0" err="1"/>
              <a:t>Een</a:t>
            </a:r>
            <a:r>
              <a:rPr lang="en-CA" dirty="0"/>
              <a:t> </a:t>
            </a:r>
            <a:r>
              <a:rPr lang="en-CA" dirty="0" err="1"/>
              <a:t>paar</a:t>
            </a:r>
            <a:r>
              <a:rPr lang="en-CA" dirty="0"/>
              <a:t> </a:t>
            </a:r>
            <a:r>
              <a:rPr lang="en-CA" dirty="0" err="1"/>
              <a:t>minuuten</a:t>
            </a:r>
            <a:r>
              <a:rPr lang="en-CA" dirty="0"/>
              <a:t> later </a:t>
            </a:r>
            <a:r>
              <a:rPr lang="en-CA" dirty="0" err="1"/>
              <a:t>gaat</a:t>
            </a:r>
            <a:r>
              <a:rPr lang="en-CA" dirty="0"/>
              <a:t> Lauren </a:t>
            </a:r>
            <a:r>
              <a:rPr lang="en-CA" dirty="0" err="1"/>
              <a:t>opzoek</a:t>
            </a:r>
            <a:r>
              <a:rPr lang="en-CA" dirty="0"/>
              <a:t> </a:t>
            </a:r>
            <a:r>
              <a:rPr lang="en-CA" dirty="0" err="1"/>
              <a:t>naar</a:t>
            </a:r>
            <a:r>
              <a:rPr lang="en-CA" dirty="0"/>
              <a:t> Madison, maar die is </a:t>
            </a:r>
            <a:r>
              <a:rPr lang="en-CA" dirty="0" err="1"/>
              <a:t>nergens</a:t>
            </a:r>
            <a:r>
              <a:rPr lang="en-CA" dirty="0"/>
              <a:t> </a:t>
            </a:r>
            <a:r>
              <a:rPr lang="en-CA" dirty="0" err="1"/>
              <a:t>te</a:t>
            </a:r>
            <a:r>
              <a:rPr lang="en-CA" dirty="0"/>
              <a:t> </a:t>
            </a:r>
            <a:r>
              <a:rPr lang="en-CA" dirty="0" err="1"/>
              <a:t>vinden</a:t>
            </a:r>
            <a:r>
              <a:rPr lang="en-CA" dirty="0"/>
              <a:t>. </a:t>
            </a:r>
            <a:r>
              <a:rPr lang="en-CA" dirty="0" err="1"/>
              <a:t>Wanneer</a:t>
            </a:r>
            <a:r>
              <a:rPr lang="en-CA" dirty="0"/>
              <a:t> Lauren </a:t>
            </a:r>
            <a:r>
              <a:rPr lang="en-CA" dirty="0" err="1"/>
              <a:t>een</a:t>
            </a:r>
            <a:r>
              <a:rPr lang="en-CA" dirty="0"/>
              <a:t> </a:t>
            </a:r>
            <a:r>
              <a:rPr lang="en-CA" dirty="0" err="1"/>
              <a:t>sms’je</a:t>
            </a:r>
            <a:r>
              <a:rPr lang="en-CA" dirty="0"/>
              <a:t> </a:t>
            </a:r>
            <a:r>
              <a:rPr lang="en-CA" dirty="0" err="1"/>
              <a:t>krijgt</a:t>
            </a:r>
            <a:r>
              <a:rPr lang="en-CA" dirty="0"/>
              <a:t> </a:t>
            </a:r>
            <a:r>
              <a:rPr lang="en-CA" dirty="0" err="1"/>
              <a:t>realiseert</a:t>
            </a:r>
            <a:r>
              <a:rPr lang="en-CA" dirty="0"/>
              <a:t> ze het. Madison is </a:t>
            </a:r>
            <a:r>
              <a:rPr lang="en-CA" dirty="0" err="1"/>
              <a:t>gekidnapt</a:t>
            </a:r>
            <a:r>
              <a:rPr lang="en-CA" dirty="0"/>
              <a:t> op </a:t>
            </a:r>
            <a:r>
              <a:rPr lang="en-CA" dirty="0" err="1"/>
              <a:t>dezelfde</a:t>
            </a:r>
            <a:r>
              <a:rPr lang="en-CA" dirty="0"/>
              <a:t> strand van </a:t>
            </a:r>
            <a:r>
              <a:rPr lang="en-CA" dirty="0" err="1"/>
              <a:t>wanneer</a:t>
            </a:r>
            <a:r>
              <a:rPr lang="en-CA" dirty="0"/>
              <a:t> Lauren </a:t>
            </a:r>
            <a:r>
              <a:rPr lang="en-CA" dirty="0" err="1"/>
              <a:t>werd</a:t>
            </a:r>
            <a:r>
              <a:rPr lang="en-CA" dirty="0"/>
              <a:t> </a:t>
            </a:r>
            <a:r>
              <a:rPr lang="en-CA" dirty="0" err="1"/>
              <a:t>gekidnapt</a:t>
            </a:r>
            <a:r>
              <a:rPr lang="en-CA" dirty="0"/>
              <a:t>. Lauren </a:t>
            </a:r>
            <a:r>
              <a:rPr lang="en-CA" dirty="0" err="1"/>
              <a:t>gaat</a:t>
            </a:r>
            <a:r>
              <a:rPr lang="en-CA" dirty="0"/>
              <a:t> </a:t>
            </a:r>
            <a:r>
              <a:rPr lang="en-CA" dirty="0" err="1"/>
              <a:t>naar</a:t>
            </a:r>
            <a:r>
              <a:rPr lang="en-CA" dirty="0"/>
              <a:t> huis en </a:t>
            </a:r>
            <a:r>
              <a:rPr lang="en-CA" dirty="0" err="1"/>
              <a:t>verteld</a:t>
            </a:r>
            <a:r>
              <a:rPr lang="en-CA" dirty="0"/>
              <a:t> </a:t>
            </a:r>
            <a:r>
              <a:rPr lang="en-CA" dirty="0" err="1"/>
              <a:t>alles</a:t>
            </a:r>
            <a:r>
              <a:rPr lang="en-CA" dirty="0"/>
              <a:t> </a:t>
            </a:r>
            <a:r>
              <a:rPr lang="en-CA" dirty="0" err="1"/>
              <a:t>aan</a:t>
            </a:r>
            <a:r>
              <a:rPr lang="en-CA" dirty="0"/>
              <a:t> </a:t>
            </a:r>
            <a:r>
              <a:rPr lang="en-CA" dirty="0" err="1"/>
              <a:t>haar</a:t>
            </a:r>
            <a:r>
              <a:rPr lang="en-CA" dirty="0"/>
              <a:t> </a:t>
            </a:r>
            <a:r>
              <a:rPr lang="en-CA" dirty="0" err="1"/>
              <a:t>biologische</a:t>
            </a:r>
            <a:r>
              <a:rPr lang="en-CA" dirty="0"/>
              <a:t> </a:t>
            </a:r>
            <a:r>
              <a:rPr lang="en-CA" dirty="0" err="1"/>
              <a:t>moeder</a:t>
            </a:r>
            <a:r>
              <a:rPr lang="en-CA" dirty="0"/>
              <a:t> Annie. </a:t>
            </a:r>
            <a:r>
              <a:rPr lang="en-CA" dirty="0" err="1"/>
              <a:t>Wanneer</a:t>
            </a:r>
            <a:r>
              <a:rPr lang="en-CA" dirty="0"/>
              <a:t> Annie </a:t>
            </a:r>
            <a:r>
              <a:rPr lang="en-CA" dirty="0" err="1"/>
              <a:t>dit</a:t>
            </a:r>
            <a:r>
              <a:rPr lang="en-CA" dirty="0"/>
              <a:t> </a:t>
            </a:r>
            <a:r>
              <a:rPr lang="en-CA" dirty="0" err="1"/>
              <a:t>hoort</a:t>
            </a:r>
            <a:r>
              <a:rPr lang="en-CA" dirty="0"/>
              <a:t> </a:t>
            </a:r>
            <a:r>
              <a:rPr lang="en-CA" dirty="0" err="1"/>
              <a:t>schrikt</a:t>
            </a:r>
            <a:r>
              <a:rPr lang="en-CA" dirty="0"/>
              <a:t> ze </a:t>
            </a:r>
            <a:r>
              <a:rPr lang="en-CA" dirty="0" err="1"/>
              <a:t>enorm</a:t>
            </a:r>
            <a:r>
              <a:rPr lang="en-CA" dirty="0"/>
              <a:t> en is ze bang </a:t>
            </a:r>
            <a:r>
              <a:rPr lang="en-CA" dirty="0" err="1"/>
              <a:t>dat</a:t>
            </a:r>
            <a:r>
              <a:rPr lang="en-CA" dirty="0"/>
              <a:t> </a:t>
            </a:r>
            <a:r>
              <a:rPr lang="en-CA" dirty="0" err="1"/>
              <a:t>er</a:t>
            </a:r>
            <a:r>
              <a:rPr lang="en-CA" dirty="0"/>
              <a:t> het </a:t>
            </a:r>
            <a:r>
              <a:rPr lang="en-CA" dirty="0" err="1"/>
              <a:t>zelfde</a:t>
            </a:r>
            <a:r>
              <a:rPr lang="en-CA" dirty="0"/>
              <a:t> </a:t>
            </a:r>
            <a:r>
              <a:rPr lang="en-CA" dirty="0" err="1"/>
              <a:t>gaat</a:t>
            </a:r>
            <a:r>
              <a:rPr lang="en-CA" dirty="0"/>
              <a:t> </a:t>
            </a:r>
            <a:r>
              <a:rPr lang="en-CA" dirty="0" err="1"/>
              <a:t>gebeuren</a:t>
            </a:r>
            <a:r>
              <a:rPr lang="en-CA" dirty="0"/>
              <a:t> </a:t>
            </a:r>
            <a:r>
              <a:rPr lang="en-CA" dirty="0" err="1"/>
              <a:t>als</a:t>
            </a:r>
            <a:r>
              <a:rPr lang="en-CA" dirty="0"/>
              <a:t> wat </a:t>
            </a:r>
            <a:r>
              <a:rPr lang="en-CA" dirty="0" err="1"/>
              <a:t>er</a:t>
            </a:r>
            <a:r>
              <a:rPr lang="en-CA" dirty="0"/>
              <a:t> met Lauren is </a:t>
            </a:r>
            <a:r>
              <a:rPr lang="en-CA" dirty="0" err="1"/>
              <a:t>gebeurd</a:t>
            </a:r>
            <a:r>
              <a:rPr lang="en-CA" dirty="0"/>
              <a:t>. Annie en Lauren </a:t>
            </a:r>
            <a:r>
              <a:rPr lang="en-CA" dirty="0" err="1"/>
              <a:t>besluiten</a:t>
            </a:r>
            <a:r>
              <a:rPr lang="en-CA" dirty="0"/>
              <a:t> </a:t>
            </a:r>
            <a:r>
              <a:rPr lang="en-CA" dirty="0" err="1"/>
              <a:t>daarom</a:t>
            </a:r>
            <a:r>
              <a:rPr lang="en-CA" dirty="0"/>
              <a:t> om </a:t>
            </a:r>
            <a:r>
              <a:rPr lang="en-CA" dirty="0" err="1"/>
              <a:t>opzoek</a:t>
            </a:r>
            <a:r>
              <a:rPr lang="en-CA" dirty="0"/>
              <a:t> </a:t>
            </a:r>
            <a:r>
              <a:rPr lang="en-CA" dirty="0" err="1"/>
              <a:t>te</a:t>
            </a:r>
            <a:r>
              <a:rPr lang="en-CA" dirty="0"/>
              <a:t> </a:t>
            </a:r>
            <a:r>
              <a:rPr lang="en-CA" dirty="0" err="1"/>
              <a:t>gaan</a:t>
            </a:r>
            <a:r>
              <a:rPr lang="en-CA" dirty="0"/>
              <a:t> </a:t>
            </a:r>
            <a:r>
              <a:rPr lang="en-CA" dirty="0" err="1"/>
              <a:t>naar</a:t>
            </a:r>
            <a:r>
              <a:rPr lang="en-CA" dirty="0"/>
              <a:t> Madison. </a:t>
            </a:r>
            <a:endParaRPr lang="nl-NL" dirty="0"/>
          </a:p>
        </p:txBody>
      </p:sp>
      <p:sp>
        <p:nvSpPr>
          <p:cNvPr id="4" name="Tijdelijke aanduiding voor dianummer 3"/>
          <p:cNvSpPr>
            <a:spLocks noGrp="1"/>
          </p:cNvSpPr>
          <p:nvPr>
            <p:ph type="sldNum" sz="quarter" idx="5"/>
          </p:nvPr>
        </p:nvSpPr>
        <p:spPr/>
        <p:txBody>
          <a:bodyPr/>
          <a:lstStyle/>
          <a:p>
            <a:fld id="{DE98E9E8-5FD1-492C-9359-521D0FCBA351}" type="slidenum">
              <a:rPr lang="nl-NL" smtClean="0"/>
              <a:t>4</a:t>
            </a:fld>
            <a:endParaRPr lang="nl-NL"/>
          </a:p>
        </p:txBody>
      </p:sp>
    </p:spTree>
    <p:extLst>
      <p:ext uri="{BB962C8B-B14F-4D97-AF65-F5344CB8AC3E}">
        <p14:creationId xmlns:p14="http://schemas.microsoft.com/office/powerpoint/2010/main" val="2940078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CA" dirty="0" err="1"/>
              <a:t>Ik</a:t>
            </a:r>
            <a:r>
              <a:rPr lang="en-CA" dirty="0"/>
              <a:t> </a:t>
            </a:r>
            <a:r>
              <a:rPr lang="en-CA" dirty="0" err="1"/>
              <a:t>vind</a:t>
            </a:r>
            <a:r>
              <a:rPr lang="en-CA" dirty="0"/>
              <a:t> de </a:t>
            </a:r>
            <a:r>
              <a:rPr lang="en-CA"/>
              <a:t>titel </a:t>
            </a:r>
            <a:r>
              <a:rPr lang="en-CA" dirty="0" err="1"/>
              <a:t>een</a:t>
            </a:r>
            <a:r>
              <a:rPr lang="en-CA" dirty="0"/>
              <a:t> </a:t>
            </a:r>
            <a:r>
              <a:rPr lang="en-CA" dirty="0" err="1"/>
              <a:t>goede</a:t>
            </a:r>
            <a:r>
              <a:rPr lang="en-CA" dirty="0"/>
              <a:t> </a:t>
            </a:r>
            <a:r>
              <a:rPr lang="en-CA" dirty="0" err="1"/>
              <a:t>titel</a:t>
            </a:r>
            <a:r>
              <a:rPr lang="en-CA" dirty="0"/>
              <a:t>. </a:t>
            </a:r>
            <a:r>
              <a:rPr lang="en-CA" dirty="0" err="1"/>
              <a:t>Dit</a:t>
            </a:r>
            <a:r>
              <a:rPr lang="en-CA" dirty="0"/>
              <a:t> omdat door het </a:t>
            </a:r>
            <a:r>
              <a:rPr lang="en-CA" dirty="0" err="1"/>
              <a:t>woord</a:t>
            </a:r>
            <a:r>
              <a:rPr lang="en-CA" dirty="0"/>
              <a:t> </a:t>
            </a:r>
            <a:r>
              <a:rPr lang="en-CA" dirty="0" err="1"/>
              <a:t>vermist</a:t>
            </a:r>
            <a:r>
              <a:rPr lang="en-CA" dirty="0"/>
              <a:t> het </a:t>
            </a:r>
            <a:r>
              <a:rPr lang="en-CA" dirty="0" err="1"/>
              <a:t>duidelijk</a:t>
            </a:r>
            <a:r>
              <a:rPr lang="en-CA" dirty="0"/>
              <a:t> is </a:t>
            </a:r>
            <a:r>
              <a:rPr lang="en-CA" dirty="0" err="1"/>
              <a:t>dat</a:t>
            </a:r>
            <a:r>
              <a:rPr lang="en-CA" dirty="0"/>
              <a:t> het </a:t>
            </a:r>
            <a:r>
              <a:rPr lang="en-CA" dirty="0" err="1"/>
              <a:t>bij</a:t>
            </a:r>
            <a:r>
              <a:rPr lang="en-CA" dirty="0"/>
              <a:t> de </a:t>
            </a:r>
            <a:r>
              <a:rPr lang="en-CA" dirty="0" err="1"/>
              <a:t>serie</a:t>
            </a:r>
            <a:r>
              <a:rPr lang="en-CA" dirty="0"/>
              <a:t> </a:t>
            </a:r>
            <a:r>
              <a:rPr lang="en-CA" dirty="0" err="1"/>
              <a:t>vermist</a:t>
            </a:r>
            <a:r>
              <a:rPr lang="en-CA" dirty="0"/>
              <a:t> </a:t>
            </a:r>
            <a:r>
              <a:rPr lang="en-CA" dirty="0" err="1"/>
              <a:t>hoort</a:t>
            </a:r>
            <a:r>
              <a:rPr lang="en-CA" dirty="0"/>
              <a:t>. De naam </a:t>
            </a:r>
            <a:r>
              <a:rPr lang="en-CA" dirty="0" err="1"/>
              <a:t>zusje</a:t>
            </a:r>
            <a:r>
              <a:rPr lang="en-CA" dirty="0"/>
              <a:t> </a:t>
            </a:r>
            <a:r>
              <a:rPr lang="en-CA" dirty="0" err="1"/>
              <a:t>vermist</a:t>
            </a:r>
            <a:r>
              <a:rPr lang="en-CA" dirty="0"/>
              <a:t> past erg </a:t>
            </a:r>
            <a:r>
              <a:rPr lang="en-CA" dirty="0" err="1"/>
              <a:t>goed</a:t>
            </a:r>
            <a:r>
              <a:rPr lang="en-CA" dirty="0"/>
              <a:t> </a:t>
            </a:r>
            <a:r>
              <a:rPr lang="en-CA" dirty="0" err="1"/>
              <a:t>bij</a:t>
            </a:r>
            <a:r>
              <a:rPr lang="en-CA" dirty="0"/>
              <a:t> het </a:t>
            </a:r>
            <a:r>
              <a:rPr lang="en-CA" dirty="0" err="1"/>
              <a:t>verhaal</a:t>
            </a:r>
            <a:r>
              <a:rPr lang="en-CA" dirty="0"/>
              <a:t> omdat </a:t>
            </a:r>
            <a:r>
              <a:rPr lang="en-CA" dirty="0" err="1"/>
              <a:t>letterlijk</a:t>
            </a:r>
            <a:r>
              <a:rPr lang="en-CA" dirty="0"/>
              <a:t> het </a:t>
            </a:r>
            <a:r>
              <a:rPr lang="en-CA" dirty="0" err="1"/>
              <a:t>zusje</a:t>
            </a:r>
            <a:r>
              <a:rPr lang="en-CA" dirty="0"/>
              <a:t> van de </a:t>
            </a:r>
            <a:r>
              <a:rPr lang="en-CA" dirty="0" err="1"/>
              <a:t>hoofdpersoon</a:t>
            </a:r>
            <a:r>
              <a:rPr lang="en-CA" dirty="0"/>
              <a:t> </a:t>
            </a:r>
            <a:r>
              <a:rPr lang="en-CA" dirty="0" err="1"/>
              <a:t>vermist</a:t>
            </a:r>
            <a:r>
              <a:rPr lang="en-CA" dirty="0"/>
              <a:t> is </a:t>
            </a:r>
            <a:r>
              <a:rPr lang="en-CA" dirty="0" err="1"/>
              <a:t>geraakt</a:t>
            </a:r>
            <a:r>
              <a:rPr lang="en-CA" dirty="0"/>
              <a:t>. </a:t>
            </a:r>
            <a:endParaRPr lang="nl-NL" dirty="0"/>
          </a:p>
        </p:txBody>
      </p:sp>
      <p:sp>
        <p:nvSpPr>
          <p:cNvPr id="4" name="Tijdelijke aanduiding voor dianummer 3"/>
          <p:cNvSpPr>
            <a:spLocks noGrp="1"/>
          </p:cNvSpPr>
          <p:nvPr>
            <p:ph type="sldNum" sz="quarter" idx="5"/>
          </p:nvPr>
        </p:nvSpPr>
        <p:spPr/>
        <p:txBody>
          <a:bodyPr/>
          <a:lstStyle/>
          <a:p>
            <a:fld id="{DE98E9E8-5FD1-492C-9359-521D0FCBA351}" type="slidenum">
              <a:rPr lang="nl-NL" smtClean="0"/>
              <a:t>5</a:t>
            </a:fld>
            <a:endParaRPr lang="nl-NL"/>
          </a:p>
        </p:txBody>
      </p:sp>
    </p:spTree>
    <p:extLst>
      <p:ext uri="{BB962C8B-B14F-4D97-AF65-F5344CB8AC3E}">
        <p14:creationId xmlns:p14="http://schemas.microsoft.com/office/powerpoint/2010/main" val="19554927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0" i="0" kern="1200" dirty="0">
                <a:solidFill>
                  <a:schemeClr val="tx1"/>
                </a:solidFill>
                <a:effectLst/>
                <a:latin typeface="+mn-lt"/>
                <a:ea typeface="+mn-ea"/>
                <a:cs typeface="+mn-cs"/>
              </a:rPr>
              <a:t>De </a:t>
            </a:r>
            <a:r>
              <a:rPr lang="nl-NL" sz="1200" b="0" i="0" kern="1200" dirty="0" err="1">
                <a:solidFill>
                  <a:schemeClr val="tx1"/>
                </a:solidFill>
                <a:effectLst/>
                <a:latin typeface="+mn-lt"/>
                <a:ea typeface="+mn-ea"/>
                <a:cs typeface="+mn-cs"/>
              </a:rPr>
              <a:t>hoofdpersoonen</a:t>
            </a:r>
            <a:r>
              <a:rPr lang="nl-NL" sz="1200" b="0" i="0" kern="1200" dirty="0">
                <a:solidFill>
                  <a:schemeClr val="tx1"/>
                </a:solidFill>
                <a:effectLst/>
                <a:latin typeface="+mn-lt"/>
                <a:ea typeface="+mn-ea"/>
                <a:cs typeface="+mn-cs"/>
              </a:rPr>
              <a:t> in het verhaal zijn Lauren en Madison. Lauren omdat alles vanuit haar perspectief word verteld en </a:t>
            </a:r>
            <a:r>
              <a:rPr lang="nl-NL" sz="1200" b="0" i="0" kern="1200" dirty="0" err="1">
                <a:solidFill>
                  <a:schemeClr val="tx1"/>
                </a:solidFill>
                <a:effectLst/>
                <a:latin typeface="+mn-lt"/>
                <a:ea typeface="+mn-ea"/>
                <a:cs typeface="+mn-cs"/>
              </a:rPr>
              <a:t>madison</a:t>
            </a:r>
            <a:r>
              <a:rPr lang="nl-NL" sz="1200" b="0" i="0" kern="1200" dirty="0">
                <a:solidFill>
                  <a:schemeClr val="tx1"/>
                </a:solidFill>
                <a:effectLst/>
                <a:latin typeface="+mn-lt"/>
                <a:ea typeface="+mn-ea"/>
                <a:cs typeface="+mn-cs"/>
              </a:rPr>
              <a:t> omdat zij de genen is die ontvoert word, het boek gaat over haar. Verder komen er ook nog in voor, </a:t>
            </a:r>
            <a:r>
              <a:rPr lang="nl-NL" sz="1200" b="0" i="0" kern="1200" dirty="0" err="1">
                <a:solidFill>
                  <a:schemeClr val="tx1"/>
                </a:solidFill>
                <a:effectLst/>
                <a:latin typeface="+mn-lt"/>
                <a:ea typeface="+mn-ea"/>
                <a:cs typeface="+mn-cs"/>
              </a:rPr>
              <a:t>shelby</a:t>
            </a:r>
            <a:r>
              <a:rPr lang="nl-NL" sz="1200" b="0" i="0" kern="1200" dirty="0">
                <a:solidFill>
                  <a:schemeClr val="tx1"/>
                </a:solidFill>
                <a:effectLst/>
                <a:latin typeface="+mn-lt"/>
                <a:ea typeface="+mn-ea"/>
                <a:cs typeface="+mn-cs"/>
              </a:rPr>
              <a:t>, dit is het zusje van </a:t>
            </a:r>
            <a:r>
              <a:rPr lang="nl-NL" sz="1200" b="0" i="0" kern="1200" dirty="0" err="1">
                <a:solidFill>
                  <a:schemeClr val="tx1"/>
                </a:solidFill>
                <a:effectLst/>
                <a:latin typeface="+mn-lt"/>
                <a:ea typeface="+mn-ea"/>
                <a:cs typeface="+mn-cs"/>
              </a:rPr>
              <a:t>lauren</a:t>
            </a:r>
            <a:r>
              <a:rPr lang="nl-NL" sz="1200" b="0" i="0" kern="1200" dirty="0">
                <a:solidFill>
                  <a:schemeClr val="tx1"/>
                </a:solidFill>
                <a:effectLst/>
                <a:latin typeface="+mn-lt"/>
                <a:ea typeface="+mn-ea"/>
                <a:cs typeface="+mn-cs"/>
              </a:rPr>
              <a:t>.  Later komt jam ook nog in het verhaal, hij is de beste vriend van </a:t>
            </a:r>
            <a:r>
              <a:rPr lang="nl-NL" sz="1200" b="0" i="0" kern="1200" dirty="0" err="1">
                <a:solidFill>
                  <a:schemeClr val="tx1"/>
                </a:solidFill>
                <a:effectLst/>
                <a:latin typeface="+mn-lt"/>
                <a:ea typeface="+mn-ea"/>
                <a:cs typeface="+mn-cs"/>
              </a:rPr>
              <a:t>lauren</a:t>
            </a:r>
            <a:r>
              <a:rPr lang="nl-NL" sz="1200" b="0" i="0" kern="1200" dirty="0">
                <a:solidFill>
                  <a:schemeClr val="tx1"/>
                </a:solidFill>
                <a:effectLst/>
                <a:latin typeface="+mn-lt"/>
                <a:ea typeface="+mn-ea"/>
                <a:cs typeface="+mn-cs"/>
              </a:rPr>
              <a:t> en hij helpt ook mee met het opsporen van </a:t>
            </a:r>
            <a:r>
              <a:rPr lang="nl-NL" sz="1200" b="0" i="0" kern="1200" dirty="0" err="1">
                <a:solidFill>
                  <a:schemeClr val="tx1"/>
                </a:solidFill>
                <a:effectLst/>
                <a:latin typeface="+mn-lt"/>
                <a:ea typeface="+mn-ea"/>
                <a:cs typeface="+mn-cs"/>
              </a:rPr>
              <a:t>madison</a:t>
            </a:r>
            <a:r>
              <a:rPr lang="nl-NL" sz="1200" b="0" i="0" kern="1200" dirty="0">
                <a:solidFill>
                  <a:schemeClr val="tx1"/>
                </a:solidFill>
                <a:effectLst/>
                <a:latin typeface="+mn-lt"/>
                <a:ea typeface="+mn-ea"/>
                <a:cs typeface="+mn-cs"/>
              </a:rPr>
              <a:t>.</a:t>
            </a:r>
            <a:endParaRPr lang="nl-NL" dirty="0"/>
          </a:p>
        </p:txBody>
      </p:sp>
      <p:sp>
        <p:nvSpPr>
          <p:cNvPr id="4" name="Tijdelijke aanduiding voor dianummer 3"/>
          <p:cNvSpPr>
            <a:spLocks noGrp="1"/>
          </p:cNvSpPr>
          <p:nvPr>
            <p:ph type="sldNum" sz="quarter" idx="5"/>
          </p:nvPr>
        </p:nvSpPr>
        <p:spPr/>
        <p:txBody>
          <a:bodyPr/>
          <a:lstStyle/>
          <a:p>
            <a:fld id="{DE98E9E8-5FD1-492C-9359-521D0FCBA351}" type="slidenum">
              <a:rPr lang="nl-NL" smtClean="0"/>
              <a:t>6</a:t>
            </a:fld>
            <a:endParaRPr lang="nl-NL"/>
          </a:p>
        </p:txBody>
      </p:sp>
    </p:spTree>
    <p:extLst>
      <p:ext uri="{BB962C8B-B14F-4D97-AF65-F5344CB8AC3E}">
        <p14:creationId xmlns:p14="http://schemas.microsoft.com/office/powerpoint/2010/main" val="40388257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0" i="0" u="none" strike="noStrike" kern="1200" dirty="0">
                <a:solidFill>
                  <a:schemeClr val="tx1"/>
                </a:solidFill>
                <a:effectLst/>
                <a:latin typeface="+mn-lt"/>
                <a:ea typeface="+mn-ea"/>
                <a:cs typeface="+mn-cs"/>
              </a:rPr>
              <a:t>Het boek komt uit 2016 dus zou je zeggen dat het in die tijd </a:t>
            </a:r>
            <a:r>
              <a:rPr lang="nl-NL" sz="1200" b="0" i="0" u="none" strike="noStrike" kern="1200" dirty="0" err="1">
                <a:solidFill>
                  <a:schemeClr val="tx1"/>
                </a:solidFill>
                <a:effectLst/>
                <a:latin typeface="+mn-lt"/>
                <a:ea typeface="+mn-ea"/>
                <a:cs typeface="+mn-cs"/>
              </a:rPr>
              <a:t>afspeeld</a:t>
            </a:r>
            <a:r>
              <a:rPr lang="nl-NL" sz="1200" b="0" i="0" u="none" strike="noStrike" kern="1200" dirty="0">
                <a:solidFill>
                  <a:schemeClr val="tx1"/>
                </a:solidFill>
                <a:effectLst/>
                <a:latin typeface="+mn-lt"/>
                <a:ea typeface="+mn-ea"/>
                <a:cs typeface="+mn-cs"/>
              </a:rPr>
              <a:t>, maar hoe het verhaal is geschreven zou het ook zomaar nu gebeurd kunnen zijn, dit is net hoe je het invult.</a:t>
            </a:r>
            <a:endParaRPr lang="nl-NL" dirty="0"/>
          </a:p>
        </p:txBody>
      </p:sp>
      <p:sp>
        <p:nvSpPr>
          <p:cNvPr id="4" name="Tijdelijke aanduiding voor dianummer 3"/>
          <p:cNvSpPr>
            <a:spLocks noGrp="1"/>
          </p:cNvSpPr>
          <p:nvPr>
            <p:ph type="sldNum" sz="quarter" idx="5"/>
          </p:nvPr>
        </p:nvSpPr>
        <p:spPr/>
        <p:txBody>
          <a:bodyPr/>
          <a:lstStyle/>
          <a:p>
            <a:fld id="{DE98E9E8-5FD1-492C-9359-521D0FCBA351}" type="slidenum">
              <a:rPr lang="nl-NL" smtClean="0"/>
              <a:t>7</a:t>
            </a:fld>
            <a:endParaRPr lang="nl-NL"/>
          </a:p>
        </p:txBody>
      </p:sp>
    </p:spTree>
    <p:extLst>
      <p:ext uri="{BB962C8B-B14F-4D97-AF65-F5344CB8AC3E}">
        <p14:creationId xmlns:p14="http://schemas.microsoft.com/office/powerpoint/2010/main" val="31558444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CA" dirty="0"/>
              <a:t>Het </a:t>
            </a:r>
            <a:r>
              <a:rPr lang="en-CA" dirty="0" err="1"/>
              <a:t>verhaal</a:t>
            </a:r>
            <a:r>
              <a:rPr lang="en-CA" dirty="0"/>
              <a:t> </a:t>
            </a:r>
            <a:r>
              <a:rPr lang="en-CA" dirty="0" err="1"/>
              <a:t>speelt</a:t>
            </a:r>
            <a:r>
              <a:rPr lang="en-CA" dirty="0"/>
              <a:t> </a:t>
            </a:r>
            <a:r>
              <a:rPr lang="en-CA" dirty="0" err="1"/>
              <a:t>zich</a:t>
            </a:r>
            <a:r>
              <a:rPr lang="en-CA" dirty="0"/>
              <a:t> </a:t>
            </a:r>
            <a:r>
              <a:rPr lang="en-CA" dirty="0" err="1"/>
              <a:t>af</a:t>
            </a:r>
            <a:r>
              <a:rPr lang="en-CA" dirty="0"/>
              <a:t> in </a:t>
            </a:r>
            <a:r>
              <a:rPr lang="en-CA" dirty="0" err="1"/>
              <a:t>vermond</a:t>
            </a:r>
            <a:r>
              <a:rPr lang="en-CA" dirty="0"/>
              <a:t>. </a:t>
            </a:r>
            <a:r>
              <a:rPr lang="en-CA" dirty="0" err="1"/>
              <a:t>Dit</a:t>
            </a:r>
            <a:r>
              <a:rPr lang="en-CA" dirty="0"/>
              <a:t> is de </a:t>
            </a:r>
            <a:r>
              <a:rPr lang="en-CA" dirty="0" err="1"/>
              <a:t>plek</a:t>
            </a:r>
            <a:r>
              <a:rPr lang="en-CA" dirty="0"/>
              <a:t> </a:t>
            </a:r>
            <a:r>
              <a:rPr lang="en-CA" dirty="0" err="1"/>
              <a:t>waar</a:t>
            </a:r>
            <a:r>
              <a:rPr lang="en-CA" dirty="0"/>
              <a:t> </a:t>
            </a:r>
            <a:r>
              <a:rPr lang="en-CA" dirty="0" err="1"/>
              <a:t>lauren</a:t>
            </a:r>
            <a:r>
              <a:rPr lang="en-CA" dirty="0"/>
              <a:t> op Vakantie is </a:t>
            </a:r>
            <a:r>
              <a:rPr lang="en-CA" dirty="0" err="1"/>
              <a:t>bij</a:t>
            </a:r>
            <a:r>
              <a:rPr lang="en-CA" dirty="0"/>
              <a:t> </a:t>
            </a:r>
            <a:r>
              <a:rPr lang="en-CA" dirty="0" err="1"/>
              <a:t>haar</a:t>
            </a:r>
            <a:r>
              <a:rPr lang="en-CA" dirty="0"/>
              <a:t> </a:t>
            </a:r>
            <a:r>
              <a:rPr lang="en-CA" dirty="0" err="1"/>
              <a:t>biologische</a:t>
            </a:r>
            <a:r>
              <a:rPr lang="en-CA" dirty="0"/>
              <a:t> </a:t>
            </a:r>
            <a:r>
              <a:rPr lang="en-CA" dirty="0" err="1"/>
              <a:t>ouders</a:t>
            </a:r>
            <a:r>
              <a:rPr lang="en-CA" dirty="0"/>
              <a:t>. In het begin van het </a:t>
            </a:r>
            <a:r>
              <a:rPr lang="en-CA" dirty="0" err="1"/>
              <a:t>boek</a:t>
            </a:r>
            <a:r>
              <a:rPr lang="en-CA" dirty="0"/>
              <a:t> </a:t>
            </a:r>
            <a:r>
              <a:rPr lang="en-CA" dirty="0" err="1"/>
              <a:t>speelt</a:t>
            </a:r>
            <a:r>
              <a:rPr lang="en-CA" dirty="0"/>
              <a:t> het </a:t>
            </a:r>
            <a:r>
              <a:rPr lang="en-CA" dirty="0" err="1"/>
              <a:t>zich</a:t>
            </a:r>
            <a:r>
              <a:rPr lang="en-CA" dirty="0"/>
              <a:t> </a:t>
            </a:r>
            <a:r>
              <a:rPr lang="en-CA" dirty="0" err="1"/>
              <a:t>af</a:t>
            </a:r>
            <a:r>
              <a:rPr lang="en-CA" dirty="0"/>
              <a:t> op het strand, </a:t>
            </a:r>
            <a:r>
              <a:rPr lang="en-CA" dirty="0" err="1"/>
              <a:t>dit</a:t>
            </a:r>
            <a:r>
              <a:rPr lang="en-CA" dirty="0"/>
              <a:t> is </a:t>
            </a:r>
            <a:r>
              <a:rPr lang="en-CA" dirty="0" err="1"/>
              <a:t>waar</a:t>
            </a:r>
            <a:r>
              <a:rPr lang="en-CA" dirty="0"/>
              <a:t> Madison word </a:t>
            </a:r>
            <a:r>
              <a:rPr lang="en-CA" dirty="0" err="1"/>
              <a:t>ontvoerd</a:t>
            </a:r>
            <a:r>
              <a:rPr lang="en-CA" dirty="0"/>
              <a:t>. </a:t>
            </a:r>
            <a:endParaRPr lang="nl-NL" dirty="0"/>
          </a:p>
        </p:txBody>
      </p:sp>
      <p:sp>
        <p:nvSpPr>
          <p:cNvPr id="4" name="Tijdelijke aanduiding voor dianummer 3"/>
          <p:cNvSpPr>
            <a:spLocks noGrp="1"/>
          </p:cNvSpPr>
          <p:nvPr>
            <p:ph type="sldNum" sz="quarter" idx="5"/>
          </p:nvPr>
        </p:nvSpPr>
        <p:spPr/>
        <p:txBody>
          <a:bodyPr/>
          <a:lstStyle/>
          <a:p>
            <a:fld id="{DE98E9E8-5FD1-492C-9359-521D0FCBA351}" type="slidenum">
              <a:rPr lang="nl-NL" smtClean="0"/>
              <a:t>8</a:t>
            </a:fld>
            <a:endParaRPr lang="nl-NL"/>
          </a:p>
        </p:txBody>
      </p:sp>
    </p:spTree>
    <p:extLst>
      <p:ext uri="{BB962C8B-B14F-4D97-AF65-F5344CB8AC3E}">
        <p14:creationId xmlns:p14="http://schemas.microsoft.com/office/powerpoint/2010/main" val="3255228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0" i="0" kern="1200" dirty="0">
                <a:solidFill>
                  <a:schemeClr val="tx1"/>
                </a:solidFill>
                <a:effectLst/>
                <a:latin typeface="+mn-lt"/>
                <a:ea typeface="+mn-ea"/>
                <a:cs typeface="+mn-cs"/>
              </a:rPr>
              <a:t>Het perspectief ligt bij Lauren, dit is de hoofdpersoon van het verhaal en vanuit haar wordt alles verteld</a:t>
            </a:r>
            <a:endParaRPr lang="nl-NL" dirty="0"/>
          </a:p>
        </p:txBody>
      </p:sp>
      <p:sp>
        <p:nvSpPr>
          <p:cNvPr id="4" name="Tijdelijke aanduiding voor dianummer 3"/>
          <p:cNvSpPr>
            <a:spLocks noGrp="1"/>
          </p:cNvSpPr>
          <p:nvPr>
            <p:ph type="sldNum" sz="quarter" idx="5"/>
          </p:nvPr>
        </p:nvSpPr>
        <p:spPr/>
        <p:txBody>
          <a:bodyPr/>
          <a:lstStyle/>
          <a:p>
            <a:fld id="{DE98E9E8-5FD1-492C-9359-521D0FCBA351}" type="slidenum">
              <a:rPr lang="nl-NL" smtClean="0"/>
              <a:t>9</a:t>
            </a:fld>
            <a:endParaRPr lang="nl-NL"/>
          </a:p>
        </p:txBody>
      </p:sp>
    </p:spTree>
    <p:extLst>
      <p:ext uri="{BB962C8B-B14F-4D97-AF65-F5344CB8AC3E}">
        <p14:creationId xmlns:p14="http://schemas.microsoft.com/office/powerpoint/2010/main" val="8966775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0" i="0" kern="1200" dirty="0">
                <a:solidFill>
                  <a:schemeClr val="tx1"/>
                </a:solidFill>
                <a:effectLst/>
                <a:latin typeface="+mn-lt"/>
                <a:ea typeface="+mn-ea"/>
                <a:cs typeface="+mn-cs"/>
              </a:rPr>
              <a:t>Het verhaal bestaat uit 3 delen. Als eerst is er een voorstukje. In dit stukje word er een kleine samenvatting van het voorgaande boek gegeven. Een hoofdstuk later begint het verhaal pas echt . En op het einde is er een happy </a:t>
            </a:r>
            <a:r>
              <a:rPr lang="nl-NL" sz="1200" b="0" i="0" kern="1200" dirty="0" err="1">
                <a:solidFill>
                  <a:schemeClr val="tx1"/>
                </a:solidFill>
                <a:effectLst/>
                <a:latin typeface="+mn-lt"/>
                <a:ea typeface="+mn-ea"/>
                <a:cs typeface="+mn-cs"/>
              </a:rPr>
              <a:t>ending</a:t>
            </a:r>
            <a:r>
              <a:rPr lang="nl-NL" sz="1200" b="0" i="0" kern="1200" dirty="0">
                <a:solidFill>
                  <a:schemeClr val="tx1"/>
                </a:solidFill>
                <a:effectLst/>
                <a:latin typeface="+mn-lt"/>
                <a:ea typeface="+mn-ea"/>
                <a:cs typeface="+mn-cs"/>
              </a:rPr>
              <a:t> waarbij alles goed is gekomen, en ze leefde nog lang en gelukkig. </a:t>
            </a:r>
            <a:endParaRPr lang="nl-NL" dirty="0"/>
          </a:p>
        </p:txBody>
      </p:sp>
      <p:sp>
        <p:nvSpPr>
          <p:cNvPr id="4" name="Tijdelijke aanduiding voor dianummer 3"/>
          <p:cNvSpPr>
            <a:spLocks noGrp="1"/>
          </p:cNvSpPr>
          <p:nvPr>
            <p:ph type="sldNum" sz="quarter" idx="5"/>
          </p:nvPr>
        </p:nvSpPr>
        <p:spPr/>
        <p:txBody>
          <a:bodyPr/>
          <a:lstStyle/>
          <a:p>
            <a:fld id="{DE98E9E8-5FD1-492C-9359-521D0FCBA351}" type="slidenum">
              <a:rPr lang="nl-NL" smtClean="0"/>
              <a:t>10</a:t>
            </a:fld>
            <a:endParaRPr lang="nl-NL"/>
          </a:p>
        </p:txBody>
      </p:sp>
    </p:spTree>
    <p:extLst>
      <p:ext uri="{BB962C8B-B14F-4D97-AF65-F5344CB8AC3E}">
        <p14:creationId xmlns:p14="http://schemas.microsoft.com/office/powerpoint/2010/main" val="32437555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619D15-97F5-481C-AA28-5DD6ABA5E2F4}"/>
              </a:ext>
            </a:extLst>
          </p:cNvPr>
          <p:cNvSpPr>
            <a:spLocks noGrp="1"/>
          </p:cNvSpPr>
          <p:nvPr>
            <p:ph type="ctrTitle"/>
          </p:nvPr>
        </p:nvSpPr>
        <p:spPr>
          <a:xfrm>
            <a:off x="1224000" y="1266825"/>
            <a:ext cx="9756000" cy="2066925"/>
          </a:xfrm>
          <a:prstGeom prst="rect">
            <a:avLst/>
          </a:prstGeom>
        </p:spPr>
        <p:txBody>
          <a:bodyPr anchor="b"/>
          <a:lstStyle>
            <a:lvl1pPr algn="l">
              <a:defRPr sz="5000">
                <a:solidFill>
                  <a:schemeClr val="bg1"/>
                </a:solidFill>
              </a:defRPr>
            </a:lvl1pPr>
          </a:lstStyle>
          <a:p>
            <a:r>
              <a:rPr lang="nl-NL"/>
              <a:t>Klik om de stijl te bewerken</a:t>
            </a:r>
            <a:endParaRPr lang="nl-NL" dirty="0"/>
          </a:p>
        </p:txBody>
      </p:sp>
      <p:sp>
        <p:nvSpPr>
          <p:cNvPr id="3" name="Ondertitel 2">
            <a:extLst>
              <a:ext uri="{FF2B5EF4-FFF2-40B4-BE49-F238E27FC236}">
                <a16:creationId xmlns:a16="http://schemas.microsoft.com/office/drawing/2014/main" id="{2F774763-6652-4E8A-9D51-23108126E81D}"/>
              </a:ext>
            </a:extLst>
          </p:cNvPr>
          <p:cNvSpPr>
            <a:spLocks noGrp="1"/>
          </p:cNvSpPr>
          <p:nvPr>
            <p:ph type="subTitle" idx="1"/>
          </p:nvPr>
        </p:nvSpPr>
        <p:spPr>
          <a:xfrm>
            <a:off x="1224000" y="3600000"/>
            <a:ext cx="9756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nl-NL" dirty="0"/>
          </a:p>
        </p:txBody>
      </p:sp>
      <p:sp>
        <p:nvSpPr>
          <p:cNvPr id="4" name="Tijdelijke aanduiding voor datum 3">
            <a:extLst>
              <a:ext uri="{FF2B5EF4-FFF2-40B4-BE49-F238E27FC236}">
                <a16:creationId xmlns:a16="http://schemas.microsoft.com/office/drawing/2014/main" id="{58394A57-9372-4FD4-B70D-2C074C89B2D6}"/>
              </a:ext>
            </a:extLst>
          </p:cNvPr>
          <p:cNvSpPr>
            <a:spLocks noGrp="1"/>
          </p:cNvSpPr>
          <p:nvPr>
            <p:ph type="dt" sz="half" idx="10"/>
          </p:nvPr>
        </p:nvSpPr>
        <p:spPr/>
        <p:txBody>
          <a:bodyPr/>
          <a:lstStyle/>
          <a:p>
            <a:fld id="{D2FC80DE-6872-4D24-A46A-541D65934F97}" type="datetimeFigureOut">
              <a:rPr lang="nl-NL" smtClean="0"/>
              <a:t>24-5-2020</a:t>
            </a:fld>
            <a:endParaRPr lang="nl-NL"/>
          </a:p>
        </p:txBody>
      </p:sp>
      <p:sp>
        <p:nvSpPr>
          <p:cNvPr id="5" name="Tijdelijke aanduiding voor voettekst 4">
            <a:extLst>
              <a:ext uri="{FF2B5EF4-FFF2-40B4-BE49-F238E27FC236}">
                <a16:creationId xmlns:a16="http://schemas.microsoft.com/office/drawing/2014/main" id="{1B58F302-4A80-48D4-9B4A-3BFED6A18EB1}"/>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7FC35D3A-7AB8-45EA-A959-742BE4CC103E}"/>
              </a:ext>
            </a:extLst>
          </p:cNvPr>
          <p:cNvSpPr>
            <a:spLocks noGrp="1"/>
          </p:cNvSpPr>
          <p:nvPr>
            <p:ph type="sldNum" sz="quarter" idx="12"/>
          </p:nvPr>
        </p:nvSpPr>
        <p:spPr/>
        <p:txBody>
          <a:bodyPr/>
          <a:lstStyle/>
          <a:p>
            <a:fld id="{248687A5-7E83-4D60-BCED-79D87F9C87E8}" type="slidenum">
              <a:rPr lang="nl-NL" smtClean="0"/>
              <a:t>‹nr.›</a:t>
            </a:fld>
            <a:endParaRPr lang="nl-NL"/>
          </a:p>
        </p:txBody>
      </p:sp>
    </p:spTree>
    <p:extLst>
      <p:ext uri="{BB962C8B-B14F-4D97-AF65-F5344CB8AC3E}">
        <p14:creationId xmlns:p14="http://schemas.microsoft.com/office/powerpoint/2010/main" val="3847886013"/>
      </p:ext>
    </p:extLst>
  </p:cSld>
  <p:clrMapOvr>
    <a:masterClrMapping/>
  </p:clrMapOvr>
  <mc:AlternateContent xmlns:mc="http://schemas.openxmlformats.org/markup-compatibility/2006" xmlns:p14="http://schemas.microsoft.com/office/powerpoint/2010/main">
    <mc:Choice Requires="p14">
      <p:transition spd="slow" p14:dur="2000" advClick="0" advTm="30000"/>
    </mc:Choice>
    <mc:Fallback xmlns="">
      <p:transition spd="slow" advClick="0" advTm="30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kst of object">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7F26D2EE-9939-4930-8A80-B2E7D3888F13}"/>
              </a:ext>
            </a:extLst>
          </p:cNvPr>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5092C25A-CA90-4043-B6E3-E5BB8FE59F63}"/>
              </a:ext>
            </a:extLst>
          </p:cNvPr>
          <p:cNvSpPr>
            <a:spLocks noGrp="1"/>
          </p:cNvSpPr>
          <p:nvPr>
            <p:ph type="dt" sz="half" idx="10"/>
          </p:nvPr>
        </p:nvSpPr>
        <p:spPr/>
        <p:txBody>
          <a:bodyPr/>
          <a:lstStyle/>
          <a:p>
            <a:fld id="{343B65EB-9FDF-4830-AF0E-7F0AAC093151}" type="datetimeFigureOut">
              <a:rPr lang="nl-NL" smtClean="0"/>
              <a:t>24-5-2020</a:t>
            </a:fld>
            <a:endParaRPr lang="nl-NL"/>
          </a:p>
        </p:txBody>
      </p:sp>
      <p:sp>
        <p:nvSpPr>
          <p:cNvPr id="5" name="Tijdelijke aanduiding voor voettekst 4">
            <a:extLst>
              <a:ext uri="{FF2B5EF4-FFF2-40B4-BE49-F238E27FC236}">
                <a16:creationId xmlns:a16="http://schemas.microsoft.com/office/drawing/2014/main" id="{BAA86BD9-86A7-4CB3-A20F-D2B6509348C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EB2C07E0-5BE5-4E3D-A5C3-FA1D5CEB3FBD}"/>
              </a:ext>
            </a:extLst>
          </p:cNvPr>
          <p:cNvSpPr>
            <a:spLocks noGrp="1"/>
          </p:cNvSpPr>
          <p:nvPr>
            <p:ph type="sldNum" sz="quarter" idx="12"/>
          </p:nvPr>
        </p:nvSpPr>
        <p:spPr/>
        <p:txBody>
          <a:bodyPr/>
          <a:lstStyle/>
          <a:p>
            <a:fld id="{0E0C6E6B-2EC4-403B-B862-78C299F44D90}" type="slidenum">
              <a:rPr lang="nl-NL" smtClean="0"/>
              <a:t>‹nr.›</a:t>
            </a:fld>
            <a:endParaRPr lang="nl-NL"/>
          </a:p>
        </p:txBody>
      </p:sp>
    </p:spTree>
    <p:extLst>
      <p:ext uri="{BB962C8B-B14F-4D97-AF65-F5344CB8AC3E}">
        <p14:creationId xmlns:p14="http://schemas.microsoft.com/office/powerpoint/2010/main" val="1758234736"/>
      </p:ext>
    </p:extLst>
  </p:cSld>
  <p:clrMapOvr>
    <a:masterClrMapping/>
  </p:clrMapOvr>
  <mc:AlternateContent xmlns:mc="http://schemas.openxmlformats.org/markup-compatibility/2006" xmlns:p14="http://schemas.microsoft.com/office/powerpoint/2010/main">
    <mc:Choice Requires="p14">
      <p:transition spd="slow" p14:dur="2000" advClick="0" advTm="30000"/>
    </mc:Choice>
    <mc:Fallback xmlns="">
      <p:transition spd="slow" advClick="0" advTm="30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ee keer tekst of object">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7F26D2EE-9939-4930-8A80-B2E7D3888F13}"/>
              </a:ext>
            </a:extLst>
          </p:cNvPr>
          <p:cNvSpPr>
            <a:spLocks noGrp="1"/>
          </p:cNvSpPr>
          <p:nvPr>
            <p:ph idx="1"/>
          </p:nvPr>
        </p:nvSpPr>
        <p:spPr>
          <a:xfrm>
            <a:off x="1224000" y="1656000"/>
            <a:ext cx="4872000" cy="4500563"/>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datum 3">
            <a:extLst>
              <a:ext uri="{FF2B5EF4-FFF2-40B4-BE49-F238E27FC236}">
                <a16:creationId xmlns:a16="http://schemas.microsoft.com/office/drawing/2014/main" id="{5092C25A-CA90-4043-B6E3-E5BB8FE59F63}"/>
              </a:ext>
            </a:extLst>
          </p:cNvPr>
          <p:cNvSpPr>
            <a:spLocks noGrp="1"/>
          </p:cNvSpPr>
          <p:nvPr>
            <p:ph type="dt" sz="half" idx="10"/>
          </p:nvPr>
        </p:nvSpPr>
        <p:spPr/>
        <p:txBody>
          <a:bodyPr/>
          <a:lstStyle/>
          <a:p>
            <a:fld id="{343B65EB-9FDF-4830-AF0E-7F0AAC093151}" type="datetimeFigureOut">
              <a:rPr lang="nl-NL" smtClean="0"/>
              <a:t>24-5-2020</a:t>
            </a:fld>
            <a:endParaRPr lang="nl-NL"/>
          </a:p>
        </p:txBody>
      </p:sp>
      <p:sp>
        <p:nvSpPr>
          <p:cNvPr id="5" name="Tijdelijke aanduiding voor voettekst 4">
            <a:extLst>
              <a:ext uri="{FF2B5EF4-FFF2-40B4-BE49-F238E27FC236}">
                <a16:creationId xmlns:a16="http://schemas.microsoft.com/office/drawing/2014/main" id="{BAA86BD9-86A7-4CB3-A20F-D2B6509348C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EB2C07E0-5BE5-4E3D-A5C3-FA1D5CEB3FBD}"/>
              </a:ext>
            </a:extLst>
          </p:cNvPr>
          <p:cNvSpPr>
            <a:spLocks noGrp="1"/>
          </p:cNvSpPr>
          <p:nvPr>
            <p:ph type="sldNum" sz="quarter" idx="12"/>
          </p:nvPr>
        </p:nvSpPr>
        <p:spPr/>
        <p:txBody>
          <a:bodyPr/>
          <a:lstStyle/>
          <a:p>
            <a:fld id="{0E0C6E6B-2EC4-403B-B862-78C299F44D90}" type="slidenum">
              <a:rPr lang="nl-NL" smtClean="0"/>
              <a:t>‹nr.›</a:t>
            </a:fld>
            <a:endParaRPr lang="nl-NL"/>
          </a:p>
        </p:txBody>
      </p:sp>
      <p:sp>
        <p:nvSpPr>
          <p:cNvPr id="7" name="Tijdelijke aanduiding voor inhoud 6">
            <a:extLst>
              <a:ext uri="{FF2B5EF4-FFF2-40B4-BE49-F238E27FC236}">
                <a16:creationId xmlns:a16="http://schemas.microsoft.com/office/drawing/2014/main" id="{64BB9FDA-D1A9-4A8F-BCEF-28D2AB821C12}"/>
              </a:ext>
            </a:extLst>
          </p:cNvPr>
          <p:cNvSpPr>
            <a:spLocks noGrp="1"/>
          </p:cNvSpPr>
          <p:nvPr>
            <p:ph sz="quarter" idx="13"/>
          </p:nvPr>
        </p:nvSpPr>
        <p:spPr>
          <a:xfrm>
            <a:off x="6096001" y="1656000"/>
            <a:ext cx="4881526" cy="4500563"/>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3628029274"/>
      </p:ext>
    </p:extLst>
  </p:cSld>
  <p:clrMapOvr>
    <a:masterClrMapping/>
  </p:clrMapOvr>
  <mc:AlternateContent xmlns:mc="http://schemas.openxmlformats.org/markup-compatibility/2006" xmlns:p14="http://schemas.microsoft.com/office/powerpoint/2010/main">
    <mc:Choice Requires="p14">
      <p:transition spd="slow" p14:dur="2000" advClick="0" advTm="30000"/>
    </mc:Choice>
    <mc:Fallback xmlns="">
      <p:transition spd="slow" advClick="0" advTm="30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Kies de kleu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F8162C0C-8ADC-43CF-AE95-14C54448DD37}"/>
              </a:ext>
            </a:extLst>
          </p:cNvPr>
          <p:cNvSpPr>
            <a:spLocks noGrp="1"/>
          </p:cNvSpPr>
          <p:nvPr>
            <p:ph type="dt" sz="half" idx="10"/>
          </p:nvPr>
        </p:nvSpPr>
        <p:spPr/>
        <p:txBody>
          <a:bodyPr/>
          <a:lstStyle/>
          <a:p>
            <a:fld id="{343B65EB-9FDF-4830-AF0E-7F0AAC093151}" type="datetimeFigureOut">
              <a:rPr lang="nl-NL" smtClean="0"/>
              <a:t>24-5-2020</a:t>
            </a:fld>
            <a:endParaRPr lang="nl-NL"/>
          </a:p>
        </p:txBody>
      </p:sp>
      <p:sp>
        <p:nvSpPr>
          <p:cNvPr id="3" name="Tijdelijke aanduiding voor voettekst 2">
            <a:extLst>
              <a:ext uri="{FF2B5EF4-FFF2-40B4-BE49-F238E27FC236}">
                <a16:creationId xmlns:a16="http://schemas.microsoft.com/office/drawing/2014/main" id="{C941DBA8-63B1-47F5-A883-5583ECBA7E27}"/>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A25615F1-B779-49BE-960D-1AE9E171A281}"/>
              </a:ext>
            </a:extLst>
          </p:cNvPr>
          <p:cNvSpPr>
            <a:spLocks noGrp="1"/>
          </p:cNvSpPr>
          <p:nvPr>
            <p:ph type="sldNum" sz="quarter" idx="12"/>
          </p:nvPr>
        </p:nvSpPr>
        <p:spPr/>
        <p:txBody>
          <a:bodyPr/>
          <a:lstStyle/>
          <a:p>
            <a:fld id="{0E0C6E6B-2EC4-403B-B862-78C299F44D90}" type="slidenum">
              <a:rPr lang="nl-NL" smtClean="0"/>
              <a:t>‹nr.›</a:t>
            </a:fld>
            <a:endParaRPr lang="nl-NL"/>
          </a:p>
        </p:txBody>
      </p:sp>
      <p:pic>
        <p:nvPicPr>
          <p:cNvPr id="7" name="Afbeelding 6">
            <a:extLst>
              <a:ext uri="{FF2B5EF4-FFF2-40B4-BE49-F238E27FC236}">
                <a16:creationId xmlns:a16="http://schemas.microsoft.com/office/drawing/2014/main" id="{BA653F50-59DD-4D07-9D1B-2B600953F48B}"/>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3116"/>
          <a:stretch/>
        </p:blipFill>
        <p:spPr>
          <a:xfrm>
            <a:off x="5770485" y="587211"/>
            <a:ext cx="5035828" cy="5796000"/>
          </a:xfrm>
          <a:prstGeom prst="rect">
            <a:avLst/>
          </a:prstGeom>
        </p:spPr>
      </p:pic>
    </p:spTree>
    <p:extLst>
      <p:ext uri="{BB962C8B-B14F-4D97-AF65-F5344CB8AC3E}">
        <p14:creationId xmlns:p14="http://schemas.microsoft.com/office/powerpoint/2010/main" val="1262160171"/>
      </p:ext>
    </p:extLst>
  </p:cSld>
  <p:clrMapOvr>
    <a:masterClrMapping/>
  </p:clrMapOvr>
  <mc:AlternateContent xmlns:mc="http://schemas.openxmlformats.org/markup-compatibility/2006" xmlns:p14="http://schemas.microsoft.com/office/powerpoint/2010/main">
    <mc:Choice Requires="p14">
      <p:transition spd="slow" p14:dur="2000" advClick="0" advTm="30000"/>
    </mc:Choice>
    <mc:Fallback xmlns="">
      <p:transition spd="slow" advClick="0" advTm="30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Je eigen ste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80D3ADED-358E-4E74-A64F-8C239F917C8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28847" y="826475"/>
            <a:ext cx="5832000" cy="5832000"/>
          </a:xfrm>
          <a:prstGeom prst="rect">
            <a:avLst/>
          </a:prstGeom>
        </p:spPr>
      </p:pic>
      <p:sp>
        <p:nvSpPr>
          <p:cNvPr id="2" name="Tijdelijke aanduiding voor datum 1">
            <a:extLst>
              <a:ext uri="{FF2B5EF4-FFF2-40B4-BE49-F238E27FC236}">
                <a16:creationId xmlns:a16="http://schemas.microsoft.com/office/drawing/2014/main" id="{F8162C0C-8ADC-43CF-AE95-14C54448DD37}"/>
              </a:ext>
            </a:extLst>
          </p:cNvPr>
          <p:cNvSpPr>
            <a:spLocks noGrp="1"/>
          </p:cNvSpPr>
          <p:nvPr>
            <p:ph type="dt" sz="half" idx="10"/>
          </p:nvPr>
        </p:nvSpPr>
        <p:spPr/>
        <p:txBody>
          <a:bodyPr/>
          <a:lstStyle/>
          <a:p>
            <a:fld id="{343B65EB-9FDF-4830-AF0E-7F0AAC093151}" type="datetimeFigureOut">
              <a:rPr lang="nl-NL" smtClean="0"/>
              <a:t>24-5-2020</a:t>
            </a:fld>
            <a:endParaRPr lang="nl-NL"/>
          </a:p>
        </p:txBody>
      </p:sp>
      <p:sp>
        <p:nvSpPr>
          <p:cNvPr id="3" name="Tijdelijke aanduiding voor voettekst 2">
            <a:extLst>
              <a:ext uri="{FF2B5EF4-FFF2-40B4-BE49-F238E27FC236}">
                <a16:creationId xmlns:a16="http://schemas.microsoft.com/office/drawing/2014/main" id="{C941DBA8-63B1-47F5-A883-5583ECBA7E27}"/>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A25615F1-B779-49BE-960D-1AE9E171A281}"/>
              </a:ext>
            </a:extLst>
          </p:cNvPr>
          <p:cNvSpPr>
            <a:spLocks noGrp="1"/>
          </p:cNvSpPr>
          <p:nvPr>
            <p:ph type="sldNum" sz="quarter" idx="12"/>
          </p:nvPr>
        </p:nvSpPr>
        <p:spPr/>
        <p:txBody>
          <a:bodyPr/>
          <a:lstStyle/>
          <a:p>
            <a:fld id="{0E0C6E6B-2EC4-403B-B862-78C299F44D90}" type="slidenum">
              <a:rPr lang="nl-NL" smtClean="0"/>
              <a:t>‹nr.›</a:t>
            </a:fld>
            <a:endParaRPr lang="nl-NL"/>
          </a:p>
        </p:txBody>
      </p:sp>
    </p:spTree>
    <p:extLst>
      <p:ext uri="{BB962C8B-B14F-4D97-AF65-F5344CB8AC3E}">
        <p14:creationId xmlns:p14="http://schemas.microsoft.com/office/powerpoint/2010/main" val="983720944"/>
      </p:ext>
    </p:extLst>
  </p:cSld>
  <p:clrMapOvr>
    <a:masterClrMapping/>
  </p:clrMapOvr>
  <mc:AlternateContent xmlns:mc="http://schemas.openxmlformats.org/markup-compatibility/2006" xmlns:p14="http://schemas.microsoft.com/office/powerpoint/2010/main">
    <mc:Choice Requires="p14">
      <p:transition spd="slow" p14:dur="2000" advClick="0" advTm="30000"/>
    </mc:Choice>
    <mc:Fallback xmlns="">
      <p:transition spd="slow" advClick="0" advTm="3000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Oog hebben voor elka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F8162C0C-8ADC-43CF-AE95-14C54448DD37}"/>
              </a:ext>
            </a:extLst>
          </p:cNvPr>
          <p:cNvSpPr>
            <a:spLocks noGrp="1"/>
          </p:cNvSpPr>
          <p:nvPr>
            <p:ph type="dt" sz="half" idx="10"/>
          </p:nvPr>
        </p:nvSpPr>
        <p:spPr/>
        <p:txBody>
          <a:bodyPr/>
          <a:lstStyle/>
          <a:p>
            <a:fld id="{343B65EB-9FDF-4830-AF0E-7F0AAC093151}" type="datetimeFigureOut">
              <a:rPr lang="nl-NL" smtClean="0"/>
              <a:t>24-5-2020</a:t>
            </a:fld>
            <a:endParaRPr lang="nl-NL"/>
          </a:p>
        </p:txBody>
      </p:sp>
      <p:sp>
        <p:nvSpPr>
          <p:cNvPr id="3" name="Tijdelijke aanduiding voor voettekst 2">
            <a:extLst>
              <a:ext uri="{FF2B5EF4-FFF2-40B4-BE49-F238E27FC236}">
                <a16:creationId xmlns:a16="http://schemas.microsoft.com/office/drawing/2014/main" id="{C941DBA8-63B1-47F5-A883-5583ECBA7E27}"/>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A25615F1-B779-49BE-960D-1AE9E171A281}"/>
              </a:ext>
            </a:extLst>
          </p:cNvPr>
          <p:cNvSpPr>
            <a:spLocks noGrp="1"/>
          </p:cNvSpPr>
          <p:nvPr>
            <p:ph type="sldNum" sz="quarter" idx="12"/>
          </p:nvPr>
        </p:nvSpPr>
        <p:spPr/>
        <p:txBody>
          <a:bodyPr/>
          <a:lstStyle/>
          <a:p>
            <a:fld id="{0E0C6E6B-2EC4-403B-B862-78C299F44D90}" type="slidenum">
              <a:rPr lang="nl-NL" smtClean="0"/>
              <a:t>‹nr.›</a:t>
            </a:fld>
            <a:endParaRPr lang="nl-NL"/>
          </a:p>
        </p:txBody>
      </p:sp>
      <p:pic>
        <p:nvPicPr>
          <p:cNvPr id="6" name="Afbeelding 5">
            <a:extLst>
              <a:ext uri="{FF2B5EF4-FFF2-40B4-BE49-F238E27FC236}">
                <a16:creationId xmlns:a16="http://schemas.microsoft.com/office/drawing/2014/main" id="{38255CFB-AD89-4E0F-904B-1EEE36C662D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64129" y="587211"/>
            <a:ext cx="6134264" cy="6134264"/>
          </a:xfrm>
          <a:prstGeom prst="rect">
            <a:avLst/>
          </a:prstGeom>
        </p:spPr>
      </p:pic>
    </p:spTree>
    <p:extLst>
      <p:ext uri="{BB962C8B-B14F-4D97-AF65-F5344CB8AC3E}">
        <p14:creationId xmlns:p14="http://schemas.microsoft.com/office/powerpoint/2010/main" val="4047716939"/>
      </p:ext>
    </p:extLst>
  </p:cSld>
  <p:clrMapOvr>
    <a:masterClrMapping/>
  </p:clrMapOvr>
  <mc:AlternateContent xmlns:mc="http://schemas.openxmlformats.org/markup-compatibility/2006" xmlns:p14="http://schemas.microsoft.com/office/powerpoint/2010/main">
    <mc:Choice Requires="p14">
      <p:transition spd="slow" p14:dur="2000" advClick="0" advTm="30000"/>
    </mc:Choice>
    <mc:Fallback xmlns="">
      <p:transition spd="slow" advClick="0" advTm="30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ekst of object">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7F26D2EE-9939-4930-8A80-B2E7D3888F13}"/>
              </a:ext>
            </a:extLst>
          </p:cNvPr>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5092C25A-CA90-4043-B6E3-E5BB8FE59F63}"/>
              </a:ext>
            </a:extLst>
          </p:cNvPr>
          <p:cNvSpPr>
            <a:spLocks noGrp="1"/>
          </p:cNvSpPr>
          <p:nvPr>
            <p:ph type="dt" sz="half" idx="10"/>
          </p:nvPr>
        </p:nvSpPr>
        <p:spPr/>
        <p:txBody>
          <a:bodyPr/>
          <a:lstStyle/>
          <a:p>
            <a:fld id="{D2FC80DE-6872-4D24-A46A-541D65934F97}" type="datetimeFigureOut">
              <a:rPr lang="nl-NL" smtClean="0"/>
              <a:t>24-5-2020</a:t>
            </a:fld>
            <a:endParaRPr lang="nl-NL"/>
          </a:p>
        </p:txBody>
      </p:sp>
      <p:sp>
        <p:nvSpPr>
          <p:cNvPr id="5" name="Tijdelijke aanduiding voor voettekst 4">
            <a:extLst>
              <a:ext uri="{FF2B5EF4-FFF2-40B4-BE49-F238E27FC236}">
                <a16:creationId xmlns:a16="http://schemas.microsoft.com/office/drawing/2014/main" id="{BAA86BD9-86A7-4CB3-A20F-D2B6509348C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EB2C07E0-5BE5-4E3D-A5C3-FA1D5CEB3FBD}"/>
              </a:ext>
            </a:extLst>
          </p:cNvPr>
          <p:cNvSpPr>
            <a:spLocks noGrp="1"/>
          </p:cNvSpPr>
          <p:nvPr>
            <p:ph type="sldNum" sz="quarter" idx="12"/>
          </p:nvPr>
        </p:nvSpPr>
        <p:spPr/>
        <p:txBody>
          <a:bodyPr/>
          <a:lstStyle/>
          <a:p>
            <a:fld id="{248687A5-7E83-4D60-BCED-79D87F9C87E8}" type="slidenum">
              <a:rPr lang="nl-NL" smtClean="0"/>
              <a:t>‹nr.›</a:t>
            </a:fld>
            <a:endParaRPr lang="nl-NL"/>
          </a:p>
        </p:txBody>
      </p:sp>
    </p:spTree>
    <p:extLst>
      <p:ext uri="{BB962C8B-B14F-4D97-AF65-F5344CB8AC3E}">
        <p14:creationId xmlns:p14="http://schemas.microsoft.com/office/powerpoint/2010/main" val="3194385102"/>
      </p:ext>
    </p:extLst>
  </p:cSld>
  <p:clrMapOvr>
    <a:masterClrMapping/>
  </p:clrMapOvr>
  <mc:AlternateContent xmlns:mc="http://schemas.openxmlformats.org/markup-compatibility/2006" xmlns:p14="http://schemas.microsoft.com/office/powerpoint/2010/main">
    <mc:Choice Requires="p14">
      <p:transition spd="slow" p14:dur="2000" advClick="0" advTm="30000"/>
    </mc:Choice>
    <mc:Fallback xmlns="">
      <p:transition spd="slow" advClick="0" advTm="30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wee keer tekst of object">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7F26D2EE-9939-4930-8A80-B2E7D3888F13}"/>
              </a:ext>
            </a:extLst>
          </p:cNvPr>
          <p:cNvSpPr>
            <a:spLocks noGrp="1"/>
          </p:cNvSpPr>
          <p:nvPr>
            <p:ph idx="1"/>
          </p:nvPr>
        </p:nvSpPr>
        <p:spPr>
          <a:xfrm>
            <a:off x="1224000" y="1656000"/>
            <a:ext cx="4872000" cy="4500563"/>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datum 3">
            <a:extLst>
              <a:ext uri="{FF2B5EF4-FFF2-40B4-BE49-F238E27FC236}">
                <a16:creationId xmlns:a16="http://schemas.microsoft.com/office/drawing/2014/main" id="{5092C25A-CA90-4043-B6E3-E5BB8FE59F63}"/>
              </a:ext>
            </a:extLst>
          </p:cNvPr>
          <p:cNvSpPr>
            <a:spLocks noGrp="1"/>
          </p:cNvSpPr>
          <p:nvPr>
            <p:ph type="dt" sz="half" idx="10"/>
          </p:nvPr>
        </p:nvSpPr>
        <p:spPr/>
        <p:txBody>
          <a:bodyPr/>
          <a:lstStyle/>
          <a:p>
            <a:fld id="{D2FC80DE-6872-4D24-A46A-541D65934F97}" type="datetimeFigureOut">
              <a:rPr lang="nl-NL" smtClean="0"/>
              <a:t>24-5-2020</a:t>
            </a:fld>
            <a:endParaRPr lang="nl-NL"/>
          </a:p>
        </p:txBody>
      </p:sp>
      <p:sp>
        <p:nvSpPr>
          <p:cNvPr id="5" name="Tijdelijke aanduiding voor voettekst 4">
            <a:extLst>
              <a:ext uri="{FF2B5EF4-FFF2-40B4-BE49-F238E27FC236}">
                <a16:creationId xmlns:a16="http://schemas.microsoft.com/office/drawing/2014/main" id="{BAA86BD9-86A7-4CB3-A20F-D2B6509348C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EB2C07E0-5BE5-4E3D-A5C3-FA1D5CEB3FBD}"/>
              </a:ext>
            </a:extLst>
          </p:cNvPr>
          <p:cNvSpPr>
            <a:spLocks noGrp="1"/>
          </p:cNvSpPr>
          <p:nvPr>
            <p:ph type="sldNum" sz="quarter" idx="12"/>
          </p:nvPr>
        </p:nvSpPr>
        <p:spPr/>
        <p:txBody>
          <a:bodyPr/>
          <a:lstStyle/>
          <a:p>
            <a:fld id="{248687A5-7E83-4D60-BCED-79D87F9C87E8}" type="slidenum">
              <a:rPr lang="nl-NL" smtClean="0"/>
              <a:t>‹nr.›</a:t>
            </a:fld>
            <a:endParaRPr lang="nl-NL"/>
          </a:p>
        </p:txBody>
      </p:sp>
      <p:sp>
        <p:nvSpPr>
          <p:cNvPr id="7" name="Tijdelijke aanduiding voor inhoud 6">
            <a:extLst>
              <a:ext uri="{FF2B5EF4-FFF2-40B4-BE49-F238E27FC236}">
                <a16:creationId xmlns:a16="http://schemas.microsoft.com/office/drawing/2014/main" id="{64BB9FDA-D1A9-4A8F-BCEF-28D2AB821C12}"/>
              </a:ext>
            </a:extLst>
          </p:cNvPr>
          <p:cNvSpPr>
            <a:spLocks noGrp="1"/>
          </p:cNvSpPr>
          <p:nvPr>
            <p:ph sz="quarter" idx="13"/>
          </p:nvPr>
        </p:nvSpPr>
        <p:spPr>
          <a:xfrm>
            <a:off x="6096001" y="1656000"/>
            <a:ext cx="4881526" cy="4500563"/>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3307955126"/>
      </p:ext>
    </p:extLst>
  </p:cSld>
  <p:clrMapOvr>
    <a:masterClrMapping/>
  </p:clrMapOvr>
  <mc:AlternateContent xmlns:mc="http://schemas.openxmlformats.org/markup-compatibility/2006" xmlns:p14="http://schemas.microsoft.com/office/powerpoint/2010/main">
    <mc:Choice Requires="p14">
      <p:transition spd="slow" p14:dur="2000" advClick="0" advTm="30000"/>
    </mc:Choice>
    <mc:Fallback xmlns="">
      <p:transition spd="slow" advClick="0" advTm="30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Het pale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F8162C0C-8ADC-43CF-AE95-14C54448DD37}"/>
              </a:ext>
            </a:extLst>
          </p:cNvPr>
          <p:cNvSpPr>
            <a:spLocks noGrp="1"/>
          </p:cNvSpPr>
          <p:nvPr>
            <p:ph type="dt" sz="half" idx="10"/>
          </p:nvPr>
        </p:nvSpPr>
        <p:spPr/>
        <p:txBody>
          <a:bodyPr/>
          <a:lstStyle/>
          <a:p>
            <a:fld id="{D2FC80DE-6872-4D24-A46A-541D65934F97}" type="datetimeFigureOut">
              <a:rPr lang="nl-NL" smtClean="0"/>
              <a:t>24-5-2020</a:t>
            </a:fld>
            <a:endParaRPr lang="nl-NL"/>
          </a:p>
        </p:txBody>
      </p:sp>
      <p:sp>
        <p:nvSpPr>
          <p:cNvPr id="3" name="Tijdelijke aanduiding voor voettekst 2">
            <a:extLst>
              <a:ext uri="{FF2B5EF4-FFF2-40B4-BE49-F238E27FC236}">
                <a16:creationId xmlns:a16="http://schemas.microsoft.com/office/drawing/2014/main" id="{C941DBA8-63B1-47F5-A883-5583ECBA7E27}"/>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A25615F1-B779-49BE-960D-1AE9E171A281}"/>
              </a:ext>
            </a:extLst>
          </p:cNvPr>
          <p:cNvSpPr>
            <a:spLocks noGrp="1"/>
          </p:cNvSpPr>
          <p:nvPr>
            <p:ph type="sldNum" sz="quarter" idx="12"/>
          </p:nvPr>
        </p:nvSpPr>
        <p:spPr/>
        <p:txBody>
          <a:bodyPr/>
          <a:lstStyle/>
          <a:p>
            <a:fld id="{248687A5-7E83-4D60-BCED-79D87F9C87E8}" type="slidenum">
              <a:rPr lang="nl-NL" smtClean="0"/>
              <a:t>‹nr.›</a:t>
            </a:fld>
            <a:endParaRPr lang="nl-NL"/>
          </a:p>
        </p:txBody>
      </p:sp>
    </p:spTree>
    <p:extLst>
      <p:ext uri="{BB962C8B-B14F-4D97-AF65-F5344CB8AC3E}">
        <p14:creationId xmlns:p14="http://schemas.microsoft.com/office/powerpoint/2010/main" val="164155661"/>
      </p:ext>
    </p:extLst>
  </p:cSld>
  <p:clrMapOvr>
    <a:masterClrMapping/>
  </p:clrMapOvr>
  <mc:AlternateContent xmlns:mc="http://schemas.openxmlformats.org/markup-compatibility/2006" xmlns:p14="http://schemas.microsoft.com/office/powerpoint/2010/main">
    <mc:Choice Requires="p14">
      <p:transition spd="slow" p14:dur="2000" advClick="0" advTm="30000"/>
    </mc:Choice>
    <mc:Fallback xmlns="">
      <p:transition spd="slow" advClick="0" advTm="30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Kies de kleu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F8162C0C-8ADC-43CF-AE95-14C54448DD37}"/>
              </a:ext>
            </a:extLst>
          </p:cNvPr>
          <p:cNvSpPr>
            <a:spLocks noGrp="1"/>
          </p:cNvSpPr>
          <p:nvPr>
            <p:ph type="dt" sz="half" idx="10"/>
          </p:nvPr>
        </p:nvSpPr>
        <p:spPr/>
        <p:txBody>
          <a:bodyPr/>
          <a:lstStyle/>
          <a:p>
            <a:fld id="{D2FC80DE-6872-4D24-A46A-541D65934F97}" type="datetimeFigureOut">
              <a:rPr lang="nl-NL" smtClean="0"/>
              <a:t>24-5-2020</a:t>
            </a:fld>
            <a:endParaRPr lang="nl-NL"/>
          </a:p>
        </p:txBody>
      </p:sp>
      <p:sp>
        <p:nvSpPr>
          <p:cNvPr id="3" name="Tijdelijke aanduiding voor voettekst 2">
            <a:extLst>
              <a:ext uri="{FF2B5EF4-FFF2-40B4-BE49-F238E27FC236}">
                <a16:creationId xmlns:a16="http://schemas.microsoft.com/office/drawing/2014/main" id="{C941DBA8-63B1-47F5-A883-5583ECBA7E27}"/>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A25615F1-B779-49BE-960D-1AE9E171A281}"/>
              </a:ext>
            </a:extLst>
          </p:cNvPr>
          <p:cNvSpPr>
            <a:spLocks noGrp="1"/>
          </p:cNvSpPr>
          <p:nvPr>
            <p:ph type="sldNum" sz="quarter" idx="12"/>
          </p:nvPr>
        </p:nvSpPr>
        <p:spPr/>
        <p:txBody>
          <a:bodyPr/>
          <a:lstStyle/>
          <a:p>
            <a:fld id="{248687A5-7E83-4D60-BCED-79D87F9C87E8}" type="slidenum">
              <a:rPr lang="nl-NL" smtClean="0"/>
              <a:t>‹nr.›</a:t>
            </a:fld>
            <a:endParaRPr lang="nl-NL"/>
          </a:p>
        </p:txBody>
      </p:sp>
      <p:pic>
        <p:nvPicPr>
          <p:cNvPr id="7" name="Afbeelding 6">
            <a:extLst>
              <a:ext uri="{FF2B5EF4-FFF2-40B4-BE49-F238E27FC236}">
                <a16:creationId xmlns:a16="http://schemas.microsoft.com/office/drawing/2014/main" id="{6C54E305-CB9D-4FC4-B5EE-56BDBDE7061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1924"/>
          <a:stretch/>
        </p:blipFill>
        <p:spPr>
          <a:xfrm>
            <a:off x="5690586" y="585136"/>
            <a:ext cx="5104856" cy="5796000"/>
          </a:xfrm>
          <a:prstGeom prst="rect">
            <a:avLst/>
          </a:prstGeom>
        </p:spPr>
      </p:pic>
    </p:spTree>
    <p:extLst>
      <p:ext uri="{BB962C8B-B14F-4D97-AF65-F5344CB8AC3E}">
        <p14:creationId xmlns:p14="http://schemas.microsoft.com/office/powerpoint/2010/main" val="2119725618"/>
      </p:ext>
    </p:extLst>
  </p:cSld>
  <p:clrMapOvr>
    <a:masterClrMapping/>
  </p:clrMapOvr>
  <mc:AlternateContent xmlns:mc="http://schemas.openxmlformats.org/markup-compatibility/2006" xmlns:p14="http://schemas.microsoft.com/office/powerpoint/2010/main">
    <mc:Choice Requires="p14">
      <p:transition spd="slow" p14:dur="2000" advClick="0" advTm="30000"/>
    </mc:Choice>
    <mc:Fallback xmlns="">
      <p:transition spd="slow" advClick="0" advTm="30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Je eigen ste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F8162C0C-8ADC-43CF-AE95-14C54448DD37}"/>
              </a:ext>
            </a:extLst>
          </p:cNvPr>
          <p:cNvSpPr>
            <a:spLocks noGrp="1"/>
          </p:cNvSpPr>
          <p:nvPr>
            <p:ph type="dt" sz="half" idx="10"/>
          </p:nvPr>
        </p:nvSpPr>
        <p:spPr/>
        <p:txBody>
          <a:bodyPr/>
          <a:lstStyle/>
          <a:p>
            <a:fld id="{D2FC80DE-6872-4D24-A46A-541D65934F97}" type="datetimeFigureOut">
              <a:rPr lang="nl-NL" smtClean="0"/>
              <a:t>24-5-2020</a:t>
            </a:fld>
            <a:endParaRPr lang="nl-NL"/>
          </a:p>
        </p:txBody>
      </p:sp>
      <p:sp>
        <p:nvSpPr>
          <p:cNvPr id="3" name="Tijdelijke aanduiding voor voettekst 2">
            <a:extLst>
              <a:ext uri="{FF2B5EF4-FFF2-40B4-BE49-F238E27FC236}">
                <a16:creationId xmlns:a16="http://schemas.microsoft.com/office/drawing/2014/main" id="{C941DBA8-63B1-47F5-A883-5583ECBA7E27}"/>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A25615F1-B779-49BE-960D-1AE9E171A281}"/>
              </a:ext>
            </a:extLst>
          </p:cNvPr>
          <p:cNvSpPr>
            <a:spLocks noGrp="1"/>
          </p:cNvSpPr>
          <p:nvPr>
            <p:ph type="sldNum" sz="quarter" idx="12"/>
          </p:nvPr>
        </p:nvSpPr>
        <p:spPr/>
        <p:txBody>
          <a:bodyPr/>
          <a:lstStyle/>
          <a:p>
            <a:fld id="{248687A5-7E83-4D60-BCED-79D87F9C87E8}" type="slidenum">
              <a:rPr lang="nl-NL" smtClean="0"/>
              <a:t>‹nr.›</a:t>
            </a:fld>
            <a:endParaRPr lang="nl-NL"/>
          </a:p>
        </p:txBody>
      </p:sp>
      <p:pic>
        <p:nvPicPr>
          <p:cNvPr id="10" name="Afbeelding 9">
            <a:extLst>
              <a:ext uri="{FF2B5EF4-FFF2-40B4-BE49-F238E27FC236}">
                <a16:creationId xmlns:a16="http://schemas.microsoft.com/office/drawing/2014/main" id="{4F9BC8E7-7983-4765-9735-1F7107557A4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28847" y="826475"/>
            <a:ext cx="5832000" cy="5832000"/>
          </a:xfrm>
          <a:prstGeom prst="rect">
            <a:avLst/>
          </a:prstGeom>
        </p:spPr>
      </p:pic>
    </p:spTree>
    <p:extLst>
      <p:ext uri="{BB962C8B-B14F-4D97-AF65-F5344CB8AC3E}">
        <p14:creationId xmlns:p14="http://schemas.microsoft.com/office/powerpoint/2010/main" val="2216861611"/>
      </p:ext>
    </p:extLst>
  </p:cSld>
  <p:clrMapOvr>
    <a:masterClrMapping/>
  </p:clrMapOvr>
  <mc:AlternateContent xmlns:mc="http://schemas.openxmlformats.org/markup-compatibility/2006" xmlns:p14="http://schemas.microsoft.com/office/powerpoint/2010/main">
    <mc:Choice Requires="p14">
      <p:transition spd="slow" p14:dur="2000" advClick="0" advTm="30000"/>
    </mc:Choice>
    <mc:Fallback xmlns="">
      <p:transition spd="slow" advClick="0" advTm="30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Oog hebben voor elka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F8162C0C-8ADC-43CF-AE95-14C54448DD37}"/>
              </a:ext>
            </a:extLst>
          </p:cNvPr>
          <p:cNvSpPr>
            <a:spLocks noGrp="1"/>
          </p:cNvSpPr>
          <p:nvPr>
            <p:ph type="dt" sz="half" idx="10"/>
          </p:nvPr>
        </p:nvSpPr>
        <p:spPr/>
        <p:txBody>
          <a:bodyPr/>
          <a:lstStyle/>
          <a:p>
            <a:fld id="{D2FC80DE-6872-4D24-A46A-541D65934F97}" type="datetimeFigureOut">
              <a:rPr lang="nl-NL" smtClean="0"/>
              <a:t>24-5-2020</a:t>
            </a:fld>
            <a:endParaRPr lang="nl-NL"/>
          </a:p>
        </p:txBody>
      </p:sp>
      <p:sp>
        <p:nvSpPr>
          <p:cNvPr id="3" name="Tijdelijke aanduiding voor voettekst 2">
            <a:extLst>
              <a:ext uri="{FF2B5EF4-FFF2-40B4-BE49-F238E27FC236}">
                <a16:creationId xmlns:a16="http://schemas.microsoft.com/office/drawing/2014/main" id="{C941DBA8-63B1-47F5-A883-5583ECBA7E27}"/>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A25615F1-B779-49BE-960D-1AE9E171A281}"/>
              </a:ext>
            </a:extLst>
          </p:cNvPr>
          <p:cNvSpPr>
            <a:spLocks noGrp="1"/>
          </p:cNvSpPr>
          <p:nvPr>
            <p:ph type="sldNum" sz="quarter" idx="12"/>
          </p:nvPr>
        </p:nvSpPr>
        <p:spPr/>
        <p:txBody>
          <a:bodyPr/>
          <a:lstStyle/>
          <a:p>
            <a:fld id="{248687A5-7E83-4D60-BCED-79D87F9C87E8}" type="slidenum">
              <a:rPr lang="nl-NL" smtClean="0"/>
              <a:t>‹nr.›</a:t>
            </a:fld>
            <a:endParaRPr lang="nl-NL"/>
          </a:p>
        </p:txBody>
      </p:sp>
      <p:pic>
        <p:nvPicPr>
          <p:cNvPr id="8" name="Afbeelding 7">
            <a:extLst>
              <a:ext uri="{FF2B5EF4-FFF2-40B4-BE49-F238E27FC236}">
                <a16:creationId xmlns:a16="http://schemas.microsoft.com/office/drawing/2014/main" id="{94F967AB-7EF2-48E6-A6F9-2FBABCE55BB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64129" y="587211"/>
            <a:ext cx="6134264" cy="6134264"/>
          </a:xfrm>
          <a:prstGeom prst="rect">
            <a:avLst/>
          </a:prstGeom>
        </p:spPr>
      </p:pic>
      <p:pic>
        <p:nvPicPr>
          <p:cNvPr id="9" name="Afbeelding 8">
            <a:extLst>
              <a:ext uri="{FF2B5EF4-FFF2-40B4-BE49-F238E27FC236}">
                <a16:creationId xmlns:a16="http://schemas.microsoft.com/office/drawing/2014/main" id="{56C95E13-39A3-4926-894D-5100C285F0C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43262" y="587211"/>
            <a:ext cx="6134264" cy="6134264"/>
          </a:xfrm>
          <a:prstGeom prst="rect">
            <a:avLst/>
          </a:prstGeom>
        </p:spPr>
      </p:pic>
    </p:spTree>
    <p:extLst>
      <p:ext uri="{BB962C8B-B14F-4D97-AF65-F5344CB8AC3E}">
        <p14:creationId xmlns:p14="http://schemas.microsoft.com/office/powerpoint/2010/main" val="3590395994"/>
      </p:ext>
    </p:extLst>
  </p:cSld>
  <p:clrMapOvr>
    <a:masterClrMapping/>
  </p:clrMapOvr>
  <mc:AlternateContent xmlns:mc="http://schemas.openxmlformats.org/markup-compatibility/2006" xmlns:p14="http://schemas.microsoft.com/office/powerpoint/2010/main">
    <mc:Choice Requires="p14">
      <p:transition spd="slow" p14:dur="2000" advClick="0" advTm="30000"/>
    </mc:Choice>
    <mc:Fallback xmlns="">
      <p:transition spd="slow" advClick="0" advTm="30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Eind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F8162C0C-8ADC-43CF-AE95-14C54448DD37}"/>
              </a:ext>
            </a:extLst>
          </p:cNvPr>
          <p:cNvSpPr>
            <a:spLocks noGrp="1"/>
          </p:cNvSpPr>
          <p:nvPr>
            <p:ph type="dt" sz="half" idx="10"/>
          </p:nvPr>
        </p:nvSpPr>
        <p:spPr/>
        <p:txBody>
          <a:bodyPr/>
          <a:lstStyle/>
          <a:p>
            <a:fld id="{D2FC80DE-6872-4D24-A46A-541D65934F97}" type="datetimeFigureOut">
              <a:rPr lang="nl-NL" smtClean="0"/>
              <a:t>24-5-2020</a:t>
            </a:fld>
            <a:endParaRPr lang="nl-NL"/>
          </a:p>
        </p:txBody>
      </p:sp>
      <p:sp>
        <p:nvSpPr>
          <p:cNvPr id="3" name="Tijdelijke aanduiding voor voettekst 2">
            <a:extLst>
              <a:ext uri="{FF2B5EF4-FFF2-40B4-BE49-F238E27FC236}">
                <a16:creationId xmlns:a16="http://schemas.microsoft.com/office/drawing/2014/main" id="{C941DBA8-63B1-47F5-A883-5583ECBA7E27}"/>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A25615F1-B779-49BE-960D-1AE9E171A281}"/>
              </a:ext>
            </a:extLst>
          </p:cNvPr>
          <p:cNvSpPr>
            <a:spLocks noGrp="1"/>
          </p:cNvSpPr>
          <p:nvPr>
            <p:ph type="sldNum" sz="quarter" idx="12"/>
          </p:nvPr>
        </p:nvSpPr>
        <p:spPr/>
        <p:txBody>
          <a:bodyPr/>
          <a:lstStyle/>
          <a:p>
            <a:fld id="{248687A5-7E83-4D60-BCED-79D87F9C87E8}" type="slidenum">
              <a:rPr lang="nl-NL" smtClean="0"/>
              <a:t>‹nr.›</a:t>
            </a:fld>
            <a:endParaRPr lang="nl-NL"/>
          </a:p>
        </p:txBody>
      </p:sp>
    </p:spTree>
    <p:extLst>
      <p:ext uri="{BB962C8B-B14F-4D97-AF65-F5344CB8AC3E}">
        <p14:creationId xmlns:p14="http://schemas.microsoft.com/office/powerpoint/2010/main" val="1223345707"/>
      </p:ext>
    </p:extLst>
  </p:cSld>
  <p:clrMapOvr>
    <a:masterClrMapping/>
  </p:clrMapOvr>
  <mc:AlternateContent xmlns:mc="http://schemas.openxmlformats.org/markup-compatibility/2006" xmlns:p14="http://schemas.microsoft.com/office/powerpoint/2010/main">
    <mc:Choice Requires="p14">
      <p:transition spd="slow" p14:dur="2000" advClick="0" advTm="30000"/>
    </mc:Choice>
    <mc:Fallback xmlns="">
      <p:transition spd="slow" advClick="0" advTm="30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el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619D15-97F5-481C-AA28-5DD6ABA5E2F4}"/>
              </a:ext>
            </a:extLst>
          </p:cNvPr>
          <p:cNvSpPr>
            <a:spLocks noGrp="1"/>
          </p:cNvSpPr>
          <p:nvPr>
            <p:ph type="ctrTitle"/>
          </p:nvPr>
        </p:nvSpPr>
        <p:spPr>
          <a:xfrm>
            <a:off x="1224000" y="1266825"/>
            <a:ext cx="9756000" cy="2066925"/>
          </a:xfrm>
          <a:prstGeom prst="rect">
            <a:avLst/>
          </a:prstGeom>
        </p:spPr>
        <p:txBody>
          <a:bodyPr anchor="b"/>
          <a:lstStyle>
            <a:lvl1pPr algn="l">
              <a:defRPr sz="5000">
                <a:solidFill>
                  <a:schemeClr val="tx1"/>
                </a:solidFill>
              </a:defRPr>
            </a:lvl1pPr>
          </a:lstStyle>
          <a:p>
            <a:r>
              <a:rPr lang="nl-NL"/>
              <a:t>Klik om de stijl te bewerken</a:t>
            </a:r>
            <a:endParaRPr lang="nl-NL" dirty="0"/>
          </a:p>
        </p:txBody>
      </p:sp>
      <p:sp>
        <p:nvSpPr>
          <p:cNvPr id="3" name="Ondertitel 2">
            <a:extLst>
              <a:ext uri="{FF2B5EF4-FFF2-40B4-BE49-F238E27FC236}">
                <a16:creationId xmlns:a16="http://schemas.microsoft.com/office/drawing/2014/main" id="{2F774763-6652-4E8A-9D51-23108126E81D}"/>
              </a:ext>
            </a:extLst>
          </p:cNvPr>
          <p:cNvSpPr>
            <a:spLocks noGrp="1"/>
          </p:cNvSpPr>
          <p:nvPr>
            <p:ph type="subTitle" idx="1"/>
          </p:nvPr>
        </p:nvSpPr>
        <p:spPr>
          <a:xfrm>
            <a:off x="1224000" y="3600000"/>
            <a:ext cx="9756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nl-NL" dirty="0"/>
          </a:p>
        </p:txBody>
      </p:sp>
      <p:sp>
        <p:nvSpPr>
          <p:cNvPr id="4" name="Tijdelijke aanduiding voor datum 3">
            <a:extLst>
              <a:ext uri="{FF2B5EF4-FFF2-40B4-BE49-F238E27FC236}">
                <a16:creationId xmlns:a16="http://schemas.microsoft.com/office/drawing/2014/main" id="{58394A57-9372-4FD4-B70D-2C074C89B2D6}"/>
              </a:ext>
            </a:extLst>
          </p:cNvPr>
          <p:cNvSpPr>
            <a:spLocks noGrp="1"/>
          </p:cNvSpPr>
          <p:nvPr>
            <p:ph type="dt" sz="half" idx="10"/>
          </p:nvPr>
        </p:nvSpPr>
        <p:spPr/>
        <p:txBody>
          <a:bodyPr/>
          <a:lstStyle/>
          <a:p>
            <a:fld id="{343B65EB-9FDF-4830-AF0E-7F0AAC093151}" type="datetimeFigureOut">
              <a:rPr lang="nl-NL" smtClean="0"/>
              <a:t>24-5-2020</a:t>
            </a:fld>
            <a:endParaRPr lang="nl-NL"/>
          </a:p>
        </p:txBody>
      </p:sp>
      <p:sp>
        <p:nvSpPr>
          <p:cNvPr id="5" name="Tijdelijke aanduiding voor voettekst 4">
            <a:extLst>
              <a:ext uri="{FF2B5EF4-FFF2-40B4-BE49-F238E27FC236}">
                <a16:creationId xmlns:a16="http://schemas.microsoft.com/office/drawing/2014/main" id="{1B58F302-4A80-48D4-9B4A-3BFED6A18EB1}"/>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7FC35D3A-7AB8-45EA-A959-742BE4CC103E}"/>
              </a:ext>
            </a:extLst>
          </p:cNvPr>
          <p:cNvSpPr>
            <a:spLocks noGrp="1"/>
          </p:cNvSpPr>
          <p:nvPr>
            <p:ph type="sldNum" sz="quarter" idx="12"/>
          </p:nvPr>
        </p:nvSpPr>
        <p:spPr/>
        <p:txBody>
          <a:bodyPr/>
          <a:lstStyle/>
          <a:p>
            <a:fld id="{0E0C6E6B-2EC4-403B-B862-78C299F44D90}" type="slidenum">
              <a:rPr lang="nl-NL" smtClean="0"/>
              <a:t>‹nr.›</a:t>
            </a:fld>
            <a:endParaRPr lang="nl-NL"/>
          </a:p>
        </p:txBody>
      </p:sp>
    </p:spTree>
    <p:extLst>
      <p:ext uri="{BB962C8B-B14F-4D97-AF65-F5344CB8AC3E}">
        <p14:creationId xmlns:p14="http://schemas.microsoft.com/office/powerpoint/2010/main" val="1978204295"/>
      </p:ext>
    </p:extLst>
  </p:cSld>
  <p:clrMapOvr>
    <a:masterClrMapping/>
  </p:clrMapOvr>
  <mc:AlternateContent xmlns:mc="http://schemas.openxmlformats.org/markup-compatibility/2006" xmlns:p14="http://schemas.microsoft.com/office/powerpoint/2010/main">
    <mc:Choice Requires="p14">
      <p:transition spd="slow" p14:dur="2000" advClick="0" advTm="30000"/>
    </mc:Choice>
    <mc:Fallback xmlns="">
      <p:transition spd="slow" advClick="0" advTm="30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slideLayout" Target="../slideLayouts/slideLayout11.xml"/><Relationship Id="rId7"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CC5D78CD-E1A3-49DD-B89A-60EEEE43511E}"/>
              </a:ext>
            </a:extLst>
          </p:cNvPr>
          <p:cNvSpPr>
            <a:spLocks noGrp="1"/>
          </p:cNvSpPr>
          <p:nvPr>
            <p:ph type="body" idx="1"/>
          </p:nvPr>
        </p:nvSpPr>
        <p:spPr>
          <a:xfrm>
            <a:off x="1224000" y="1656000"/>
            <a:ext cx="9756000" cy="4500563"/>
          </a:xfrm>
          <a:prstGeom prst="rect">
            <a:avLst/>
          </a:prstGeom>
        </p:spPr>
        <p:txBody>
          <a:bodyPr vert="horz" lIns="91440" tIns="45720" rIns="91440" bIns="4572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a:extLst>
              <a:ext uri="{FF2B5EF4-FFF2-40B4-BE49-F238E27FC236}">
                <a16:creationId xmlns:a16="http://schemas.microsoft.com/office/drawing/2014/main" id="{80EEA5B1-6071-40BE-B6B0-3F546D9E05EE}"/>
              </a:ext>
            </a:extLst>
          </p:cNvPr>
          <p:cNvSpPr>
            <a:spLocks noGrp="1"/>
          </p:cNvSpPr>
          <p:nvPr>
            <p:ph type="dt" sz="half" idx="2"/>
          </p:nvPr>
        </p:nvSpPr>
        <p:spPr>
          <a:xfrm>
            <a:off x="1224000" y="6356350"/>
            <a:ext cx="1004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FC80DE-6872-4D24-A46A-541D65934F97}" type="datetimeFigureOut">
              <a:rPr lang="nl-NL" smtClean="0"/>
              <a:t>24-5-2020</a:t>
            </a:fld>
            <a:endParaRPr lang="nl-NL"/>
          </a:p>
        </p:txBody>
      </p:sp>
      <p:sp>
        <p:nvSpPr>
          <p:cNvPr id="5" name="Tijdelijke aanduiding voor voettekst 4">
            <a:extLst>
              <a:ext uri="{FF2B5EF4-FFF2-40B4-BE49-F238E27FC236}">
                <a16:creationId xmlns:a16="http://schemas.microsoft.com/office/drawing/2014/main" id="{CED80839-D02B-42AA-A7BD-49F0BD9EF867}"/>
              </a:ext>
            </a:extLst>
          </p:cNvPr>
          <p:cNvSpPr>
            <a:spLocks noGrp="1"/>
          </p:cNvSpPr>
          <p:nvPr>
            <p:ph type="ftr" sz="quarter" idx="3"/>
          </p:nvPr>
        </p:nvSpPr>
        <p:spPr>
          <a:xfrm>
            <a:off x="2228850" y="6356350"/>
            <a:ext cx="774382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ADA9FA82-A774-414D-B2D2-70E182497F73}"/>
              </a:ext>
            </a:extLst>
          </p:cNvPr>
          <p:cNvSpPr>
            <a:spLocks noGrp="1"/>
          </p:cNvSpPr>
          <p:nvPr>
            <p:ph type="sldNum" sz="quarter" idx="4"/>
          </p:nvPr>
        </p:nvSpPr>
        <p:spPr>
          <a:xfrm>
            <a:off x="9972676" y="6356350"/>
            <a:ext cx="1004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8687A5-7E83-4D60-BCED-79D87F9C87E8}" type="slidenum">
              <a:rPr lang="nl-NL" smtClean="0"/>
              <a:t>‹nr.›</a:t>
            </a:fld>
            <a:endParaRPr lang="nl-NL"/>
          </a:p>
        </p:txBody>
      </p:sp>
    </p:spTree>
    <p:extLst>
      <p:ext uri="{BB962C8B-B14F-4D97-AF65-F5344CB8AC3E}">
        <p14:creationId xmlns:p14="http://schemas.microsoft.com/office/powerpoint/2010/main" val="38047643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mc:AlternateContent xmlns:mc="http://schemas.openxmlformats.org/markup-compatibility/2006" xmlns:p14="http://schemas.microsoft.com/office/powerpoint/2010/main">
    <mc:Choice Requires="p14">
      <p:transition spd="slow" p14:dur="2000" advClick="0" advTm="30000"/>
    </mc:Choice>
    <mc:Fallback xmlns="">
      <p:transition spd="slow" advClick="0" advTm="30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361950" indent="-361950" algn="l" defTabSz="914400" rtl="0" eaLnBrk="1" latinLnBrk="0" hangingPunct="1">
        <a:lnSpc>
          <a:spcPct val="90000"/>
        </a:lnSpc>
        <a:spcBef>
          <a:spcPts val="600"/>
        </a:spcBef>
        <a:buFont typeface="Arial" panose="020B0604020202020204" pitchFamily="34" charset="0"/>
        <a:buChar char="•"/>
        <a:defRPr sz="5000" kern="1200">
          <a:solidFill>
            <a:schemeClr val="bg1"/>
          </a:solidFill>
          <a:latin typeface="+mn-lt"/>
          <a:ea typeface="+mn-ea"/>
          <a:cs typeface="+mn-cs"/>
        </a:defRPr>
      </a:lvl1pPr>
      <a:lvl2pPr marL="685800" indent="-323850" algn="l" defTabSz="914400" rtl="0" eaLnBrk="1" latinLnBrk="0" hangingPunct="1">
        <a:lnSpc>
          <a:spcPct val="90000"/>
        </a:lnSpc>
        <a:spcBef>
          <a:spcPts val="300"/>
        </a:spcBef>
        <a:buFont typeface="Arial" panose="020B0604020202020204" pitchFamily="34" charset="0"/>
        <a:buChar char="-"/>
        <a:defRPr sz="4000" kern="1200">
          <a:solidFill>
            <a:schemeClr val="bg1"/>
          </a:solidFill>
          <a:latin typeface="+mn-lt"/>
          <a:ea typeface="+mn-ea"/>
          <a:cs typeface="+mn-cs"/>
        </a:defRPr>
      </a:lvl2pPr>
      <a:lvl3pPr marL="990600" indent="-276225" algn="l" defTabSz="914400" rtl="0" eaLnBrk="1" latinLnBrk="0" hangingPunct="1">
        <a:lnSpc>
          <a:spcPct val="90000"/>
        </a:lnSpc>
        <a:spcBef>
          <a:spcPts val="200"/>
        </a:spcBef>
        <a:buFont typeface="Arial" panose="020B0604020202020204" pitchFamily="34" charset="0"/>
        <a:buChar char="•"/>
        <a:defRPr sz="3000" kern="1200">
          <a:solidFill>
            <a:schemeClr val="bg1"/>
          </a:solidFill>
          <a:latin typeface="+mn-lt"/>
          <a:ea typeface="+mn-ea"/>
          <a:cs typeface="+mn-cs"/>
        </a:defRPr>
      </a:lvl3pPr>
      <a:lvl4pPr marL="1162050" indent="-171450" algn="l" defTabSz="914400" rtl="0" eaLnBrk="1" latinLnBrk="0" hangingPunct="1">
        <a:lnSpc>
          <a:spcPct val="90000"/>
        </a:lnSpc>
        <a:spcBef>
          <a:spcPts val="100"/>
        </a:spcBef>
        <a:buFont typeface="Arial" panose="020B0604020202020204" pitchFamily="34" charset="0"/>
        <a:buChar char="-"/>
        <a:defRPr sz="2000" kern="1200">
          <a:solidFill>
            <a:schemeClr val="bg1"/>
          </a:solidFill>
          <a:latin typeface="+mn-lt"/>
          <a:ea typeface="+mn-ea"/>
          <a:cs typeface="+mn-cs"/>
        </a:defRPr>
      </a:lvl4pPr>
      <a:lvl5pPr marL="1343025" indent="-180975" algn="l" defTabSz="914400" rtl="0" eaLnBrk="1" latinLnBrk="0" hangingPunct="1">
        <a:lnSpc>
          <a:spcPct val="90000"/>
        </a:lnSpc>
        <a:spcBef>
          <a:spcPts val="0"/>
        </a:spcBef>
        <a:buFont typeface="Arial" panose="020B0604020202020204" pitchFamily="34" charset="0"/>
        <a:buChar char="•"/>
        <a:defRPr sz="16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CC5D78CD-E1A3-49DD-B89A-60EEEE43511E}"/>
              </a:ext>
            </a:extLst>
          </p:cNvPr>
          <p:cNvSpPr>
            <a:spLocks noGrp="1"/>
          </p:cNvSpPr>
          <p:nvPr>
            <p:ph type="body" idx="1"/>
          </p:nvPr>
        </p:nvSpPr>
        <p:spPr>
          <a:xfrm>
            <a:off x="1224000" y="1656000"/>
            <a:ext cx="9756000" cy="4500563"/>
          </a:xfrm>
          <a:prstGeom prst="rect">
            <a:avLst/>
          </a:prstGeom>
        </p:spPr>
        <p:txBody>
          <a:bodyPr vert="horz" lIns="91440" tIns="45720" rIns="91440" bIns="4572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a:extLst>
              <a:ext uri="{FF2B5EF4-FFF2-40B4-BE49-F238E27FC236}">
                <a16:creationId xmlns:a16="http://schemas.microsoft.com/office/drawing/2014/main" id="{80EEA5B1-6071-40BE-B6B0-3F546D9E05EE}"/>
              </a:ext>
            </a:extLst>
          </p:cNvPr>
          <p:cNvSpPr>
            <a:spLocks noGrp="1"/>
          </p:cNvSpPr>
          <p:nvPr>
            <p:ph type="dt" sz="half" idx="2"/>
          </p:nvPr>
        </p:nvSpPr>
        <p:spPr>
          <a:xfrm>
            <a:off x="1224000" y="6356350"/>
            <a:ext cx="1004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3B65EB-9FDF-4830-AF0E-7F0AAC093151}" type="datetimeFigureOut">
              <a:rPr lang="nl-NL" smtClean="0"/>
              <a:t>24-5-2020</a:t>
            </a:fld>
            <a:endParaRPr lang="nl-NL" dirty="0"/>
          </a:p>
        </p:txBody>
      </p:sp>
      <p:sp>
        <p:nvSpPr>
          <p:cNvPr id="5" name="Tijdelijke aanduiding voor voettekst 4">
            <a:extLst>
              <a:ext uri="{FF2B5EF4-FFF2-40B4-BE49-F238E27FC236}">
                <a16:creationId xmlns:a16="http://schemas.microsoft.com/office/drawing/2014/main" id="{CED80839-D02B-42AA-A7BD-49F0BD9EF867}"/>
              </a:ext>
            </a:extLst>
          </p:cNvPr>
          <p:cNvSpPr>
            <a:spLocks noGrp="1"/>
          </p:cNvSpPr>
          <p:nvPr>
            <p:ph type="ftr" sz="quarter" idx="3"/>
          </p:nvPr>
        </p:nvSpPr>
        <p:spPr>
          <a:xfrm>
            <a:off x="2228850" y="6356350"/>
            <a:ext cx="774382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dirty="0"/>
          </a:p>
        </p:txBody>
      </p:sp>
      <p:sp>
        <p:nvSpPr>
          <p:cNvPr id="6" name="Tijdelijke aanduiding voor dianummer 5">
            <a:extLst>
              <a:ext uri="{FF2B5EF4-FFF2-40B4-BE49-F238E27FC236}">
                <a16:creationId xmlns:a16="http://schemas.microsoft.com/office/drawing/2014/main" id="{ADA9FA82-A774-414D-B2D2-70E182497F73}"/>
              </a:ext>
            </a:extLst>
          </p:cNvPr>
          <p:cNvSpPr>
            <a:spLocks noGrp="1"/>
          </p:cNvSpPr>
          <p:nvPr>
            <p:ph type="sldNum" sz="quarter" idx="4"/>
          </p:nvPr>
        </p:nvSpPr>
        <p:spPr>
          <a:xfrm>
            <a:off x="9972676" y="6356350"/>
            <a:ext cx="1004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0C6E6B-2EC4-403B-B862-78C299F44D90}" type="slidenum">
              <a:rPr lang="nl-NL" smtClean="0"/>
              <a:t>‹nr.›</a:t>
            </a:fld>
            <a:endParaRPr lang="nl-NL" dirty="0"/>
          </a:p>
        </p:txBody>
      </p:sp>
    </p:spTree>
    <p:extLst>
      <p:ext uri="{BB962C8B-B14F-4D97-AF65-F5344CB8AC3E}">
        <p14:creationId xmlns:p14="http://schemas.microsoft.com/office/powerpoint/2010/main" val="2338508252"/>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Lst>
  <mc:AlternateContent xmlns:mc="http://schemas.openxmlformats.org/markup-compatibility/2006" xmlns:p14="http://schemas.microsoft.com/office/powerpoint/2010/main">
    <mc:Choice Requires="p14">
      <p:transition spd="slow" p14:dur="2000" advClick="0" advTm="30000"/>
    </mc:Choice>
    <mc:Fallback xmlns="">
      <p:transition spd="slow" advClick="0" advTm="30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361950" indent="-361950" algn="l" defTabSz="914400" rtl="0" eaLnBrk="1" latinLnBrk="0" hangingPunct="1">
        <a:lnSpc>
          <a:spcPct val="90000"/>
        </a:lnSpc>
        <a:spcBef>
          <a:spcPts val="600"/>
        </a:spcBef>
        <a:buFont typeface="Arial" panose="020B0604020202020204" pitchFamily="34" charset="0"/>
        <a:buChar char="•"/>
        <a:defRPr sz="5000" kern="1200">
          <a:solidFill>
            <a:schemeClr val="tx1"/>
          </a:solidFill>
          <a:latin typeface="+mn-lt"/>
          <a:ea typeface="+mn-ea"/>
          <a:cs typeface="+mn-cs"/>
        </a:defRPr>
      </a:lvl1pPr>
      <a:lvl2pPr marL="685800" indent="-323850" algn="l" defTabSz="914400" rtl="0" eaLnBrk="1" latinLnBrk="0" hangingPunct="1">
        <a:lnSpc>
          <a:spcPct val="90000"/>
        </a:lnSpc>
        <a:spcBef>
          <a:spcPts val="300"/>
        </a:spcBef>
        <a:buFont typeface="Arial" panose="020B0604020202020204" pitchFamily="34" charset="0"/>
        <a:buChar char="-"/>
        <a:defRPr sz="4000" kern="1200">
          <a:solidFill>
            <a:schemeClr val="tx1"/>
          </a:solidFill>
          <a:latin typeface="+mn-lt"/>
          <a:ea typeface="+mn-ea"/>
          <a:cs typeface="+mn-cs"/>
        </a:defRPr>
      </a:lvl2pPr>
      <a:lvl3pPr marL="990600" indent="-276225" algn="l" defTabSz="914400" rtl="0" eaLnBrk="1" latinLnBrk="0" hangingPunct="1">
        <a:lnSpc>
          <a:spcPct val="90000"/>
        </a:lnSpc>
        <a:spcBef>
          <a:spcPts val="200"/>
        </a:spcBef>
        <a:buFont typeface="Arial" panose="020B0604020202020204" pitchFamily="34" charset="0"/>
        <a:buChar char="•"/>
        <a:defRPr sz="3000" kern="1200">
          <a:solidFill>
            <a:schemeClr val="tx1"/>
          </a:solidFill>
          <a:latin typeface="+mn-lt"/>
          <a:ea typeface="+mn-ea"/>
          <a:cs typeface="+mn-cs"/>
        </a:defRPr>
      </a:lvl3pPr>
      <a:lvl4pPr marL="1162050" indent="-171450" algn="l" defTabSz="914400" rtl="0" eaLnBrk="1" latinLnBrk="0" hangingPunct="1">
        <a:lnSpc>
          <a:spcPct val="90000"/>
        </a:lnSpc>
        <a:spcBef>
          <a:spcPts val="100"/>
        </a:spcBef>
        <a:buFont typeface="Arial" panose="020B0604020202020204" pitchFamily="34" charset="0"/>
        <a:buChar char="-"/>
        <a:defRPr sz="2000" kern="1200">
          <a:solidFill>
            <a:schemeClr val="tx1"/>
          </a:solidFill>
          <a:latin typeface="+mn-lt"/>
          <a:ea typeface="+mn-ea"/>
          <a:cs typeface="+mn-cs"/>
        </a:defRPr>
      </a:lvl4pPr>
      <a:lvl5pPr marL="1343025" indent="-180975" algn="l" defTabSz="914400" rtl="0" eaLnBrk="1" latinLnBrk="0" hangingPunct="1">
        <a:lnSpc>
          <a:spcPct val="90000"/>
        </a:lnSpc>
        <a:spcBef>
          <a:spcPts val="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197874" y="2233749"/>
            <a:ext cx="9756000" cy="1753144"/>
          </a:xfrm>
        </p:spPr>
        <p:txBody>
          <a:bodyPr/>
          <a:lstStyle/>
          <a:p>
            <a:pPr algn="ctr"/>
            <a:r>
              <a:rPr lang="nl-NL" dirty="0"/>
              <a:t>Zusje vermist</a:t>
            </a:r>
            <a:br>
              <a:rPr lang="nl-NL" dirty="0"/>
            </a:br>
            <a:r>
              <a:rPr lang="nl-NL" sz="4000" dirty="0"/>
              <a:t>door Sophie McKenzie</a:t>
            </a:r>
            <a:endParaRPr lang="nl-NL" dirty="0"/>
          </a:p>
        </p:txBody>
      </p:sp>
    </p:spTree>
    <p:extLst>
      <p:ext uri="{BB962C8B-B14F-4D97-AF65-F5344CB8AC3E}">
        <p14:creationId xmlns:p14="http://schemas.microsoft.com/office/powerpoint/2010/main" val="36291191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1320819" y="2468202"/>
            <a:ext cx="8065228" cy="1713833"/>
          </a:xfrm>
        </p:spPr>
        <p:txBody>
          <a:bodyPr/>
          <a:lstStyle/>
          <a:p>
            <a:pPr marL="0" indent="0">
              <a:buNone/>
            </a:pPr>
            <a:r>
              <a:rPr lang="nl-NL" dirty="0"/>
              <a:t>			</a:t>
            </a:r>
          </a:p>
          <a:p>
            <a:pPr marL="0" indent="0">
              <a:buNone/>
            </a:pPr>
            <a:endParaRPr lang="nl-NL" sz="2700" b="1" dirty="0"/>
          </a:p>
        </p:txBody>
      </p:sp>
      <p:sp>
        <p:nvSpPr>
          <p:cNvPr id="3" name="Rechthoek 2"/>
          <p:cNvSpPr/>
          <p:nvPr/>
        </p:nvSpPr>
        <p:spPr>
          <a:xfrm>
            <a:off x="218160" y="6147583"/>
            <a:ext cx="11512286" cy="553664"/>
          </a:xfrm>
          <a:prstGeom prst="rect">
            <a:avLst/>
          </a:prstGeom>
          <a:ln w="984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Rechthoek 3"/>
          <p:cNvSpPr/>
          <p:nvPr/>
        </p:nvSpPr>
        <p:spPr>
          <a:xfrm>
            <a:off x="218160" y="6147583"/>
            <a:ext cx="11512286" cy="55366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Rechthoek 4">
            <a:extLst>
              <a:ext uri="{FF2B5EF4-FFF2-40B4-BE49-F238E27FC236}">
                <a16:creationId xmlns:a16="http://schemas.microsoft.com/office/drawing/2014/main" id="{7DE11D6A-9B4A-468D-888D-3D655924BBC0}"/>
              </a:ext>
            </a:extLst>
          </p:cNvPr>
          <p:cNvSpPr/>
          <p:nvPr/>
        </p:nvSpPr>
        <p:spPr>
          <a:xfrm>
            <a:off x="1320818" y="2006537"/>
            <a:ext cx="8463261" cy="1200329"/>
          </a:xfrm>
          <a:prstGeom prst="rect">
            <a:avLst/>
          </a:prstGeom>
        </p:spPr>
        <p:txBody>
          <a:bodyPr wrap="square">
            <a:spAutoFit/>
          </a:bodyPr>
          <a:lstStyle/>
          <a:p>
            <a:pPr fontAlgn="base">
              <a:buFont typeface="Arial" panose="020B0604020202020204" pitchFamily="34" charset="0"/>
              <a:buChar char="•"/>
            </a:pPr>
            <a:r>
              <a:rPr lang="nl-NL" sz="2400" dirty="0">
                <a:solidFill>
                  <a:srgbClr val="FFFFFF"/>
                </a:solidFill>
                <a:latin typeface="Verdana" panose="020B0604030504040204" pitchFamily="34" charset="0"/>
              </a:rPr>
              <a:t>Voorstukje – </a:t>
            </a:r>
            <a:r>
              <a:rPr lang="nl-NL" sz="2400" dirty="0" err="1">
                <a:solidFill>
                  <a:srgbClr val="FFFFFF"/>
                </a:solidFill>
                <a:latin typeface="Verdana" panose="020B0604030504040204" pitchFamily="34" charset="0"/>
              </a:rPr>
              <a:t>samenvattig</a:t>
            </a:r>
            <a:r>
              <a:rPr lang="nl-NL" sz="2400" dirty="0">
                <a:solidFill>
                  <a:srgbClr val="FFFFFF"/>
                </a:solidFill>
                <a:latin typeface="Verdana" panose="020B0604030504040204" pitchFamily="34" charset="0"/>
              </a:rPr>
              <a:t> van het vorige boek</a:t>
            </a:r>
            <a:r>
              <a:rPr lang="en-US" sz="2400" dirty="0">
                <a:solidFill>
                  <a:srgbClr val="000000"/>
                </a:solidFill>
                <a:latin typeface="Verdana" panose="020B0604030504040204" pitchFamily="34" charset="0"/>
              </a:rPr>
              <a:t>​</a:t>
            </a:r>
            <a:endParaRPr lang="en-US" sz="2400" dirty="0">
              <a:solidFill>
                <a:srgbClr val="000000"/>
              </a:solidFill>
              <a:latin typeface="Arial" panose="020B0604020202020204" pitchFamily="34" charset="0"/>
            </a:endParaRPr>
          </a:p>
          <a:p>
            <a:pPr fontAlgn="base">
              <a:buFont typeface="Arial" panose="020B0604020202020204" pitchFamily="34" charset="0"/>
              <a:buChar char="•"/>
            </a:pPr>
            <a:r>
              <a:rPr lang="nl-NL" sz="2400" dirty="0">
                <a:solidFill>
                  <a:srgbClr val="FFFFFF"/>
                </a:solidFill>
                <a:latin typeface="Verdana" panose="020B0604030504040204" pitchFamily="34" charset="0"/>
              </a:rPr>
              <a:t>Het verhaal </a:t>
            </a:r>
            <a:endParaRPr lang="en-US" sz="2400" dirty="0">
              <a:solidFill>
                <a:srgbClr val="000000"/>
              </a:solidFill>
              <a:latin typeface="Arial" panose="020B0604020202020204" pitchFamily="34" charset="0"/>
            </a:endParaRPr>
          </a:p>
          <a:p>
            <a:pPr fontAlgn="base">
              <a:buFont typeface="Arial" panose="020B0604020202020204" pitchFamily="34" charset="0"/>
              <a:buChar char="•"/>
            </a:pPr>
            <a:r>
              <a:rPr lang="nl-NL" sz="2400" dirty="0">
                <a:solidFill>
                  <a:srgbClr val="FFFFFF"/>
                </a:solidFill>
                <a:latin typeface="Verdana" panose="020B0604030504040204" pitchFamily="34" charset="0"/>
              </a:rPr>
              <a:t>D</a:t>
            </a:r>
            <a:r>
              <a:rPr lang="nl-NL" sz="2400" b="0" i="0" dirty="0">
                <a:solidFill>
                  <a:srgbClr val="FFFFFF"/>
                </a:solidFill>
                <a:effectLst/>
                <a:latin typeface="Verdana" panose="020B0604030504040204" pitchFamily="34" charset="0"/>
              </a:rPr>
              <a:t>e happy </a:t>
            </a:r>
            <a:r>
              <a:rPr lang="nl-NL" sz="2400" b="0" i="0" dirty="0" err="1">
                <a:solidFill>
                  <a:srgbClr val="FFFFFF"/>
                </a:solidFill>
                <a:effectLst/>
                <a:latin typeface="Verdana" panose="020B0604030504040204" pitchFamily="34" charset="0"/>
              </a:rPr>
              <a:t>en</a:t>
            </a:r>
            <a:r>
              <a:rPr lang="nl-NL" sz="2400" dirty="0" err="1">
                <a:solidFill>
                  <a:srgbClr val="FFFFFF"/>
                </a:solidFill>
                <a:latin typeface="Verdana" panose="020B0604030504040204" pitchFamily="34" charset="0"/>
              </a:rPr>
              <a:t>ding</a:t>
            </a:r>
            <a:endParaRPr lang="en-US" sz="2400" b="0" i="0"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3537174611"/>
      </p:ext>
    </p:extLst>
  </p:cSld>
  <p:clrMapOvr>
    <a:masterClrMapping/>
  </p:clrMapOvr>
  <mc:AlternateContent xmlns:mc="http://schemas.openxmlformats.org/markup-compatibility/2006" xmlns:p14="http://schemas.microsoft.com/office/powerpoint/2010/main">
    <mc:Choice Requires="p14">
      <p:transition spd="slow" p14:dur="2000" advClick="0" advTm="30000"/>
    </mc:Choice>
    <mc:Fallback xmlns="">
      <p:transition spd="slow" advClick="0" advTm="3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30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1320819" y="2468202"/>
            <a:ext cx="8065228" cy="1713833"/>
          </a:xfrm>
        </p:spPr>
        <p:txBody>
          <a:bodyPr/>
          <a:lstStyle/>
          <a:p>
            <a:pPr marL="0" indent="0">
              <a:buNone/>
            </a:pPr>
            <a:r>
              <a:rPr lang="nl-NL" dirty="0"/>
              <a:t>			</a:t>
            </a:r>
          </a:p>
          <a:p>
            <a:pPr marL="0" indent="0">
              <a:buNone/>
            </a:pPr>
            <a:endParaRPr lang="nl-NL" sz="2700" b="1" dirty="0"/>
          </a:p>
        </p:txBody>
      </p:sp>
      <p:sp>
        <p:nvSpPr>
          <p:cNvPr id="3" name="Rechthoek 2"/>
          <p:cNvSpPr/>
          <p:nvPr/>
        </p:nvSpPr>
        <p:spPr>
          <a:xfrm>
            <a:off x="218160" y="6147583"/>
            <a:ext cx="11512286" cy="553664"/>
          </a:xfrm>
          <a:prstGeom prst="rect">
            <a:avLst/>
          </a:prstGeom>
          <a:ln w="984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Rechthoek 3"/>
          <p:cNvSpPr/>
          <p:nvPr/>
        </p:nvSpPr>
        <p:spPr>
          <a:xfrm>
            <a:off x="218160" y="6147583"/>
            <a:ext cx="11512286" cy="55366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Rechthoek 4">
            <a:extLst>
              <a:ext uri="{FF2B5EF4-FFF2-40B4-BE49-F238E27FC236}">
                <a16:creationId xmlns:a16="http://schemas.microsoft.com/office/drawing/2014/main" id="{E5DB80D9-123C-4431-808B-3036ACB157C0}"/>
              </a:ext>
            </a:extLst>
          </p:cNvPr>
          <p:cNvSpPr/>
          <p:nvPr/>
        </p:nvSpPr>
        <p:spPr>
          <a:xfrm>
            <a:off x="918754" y="1821871"/>
            <a:ext cx="6096000" cy="954107"/>
          </a:xfrm>
          <a:prstGeom prst="rect">
            <a:avLst/>
          </a:prstGeom>
        </p:spPr>
        <p:txBody>
          <a:bodyPr>
            <a:spAutoFit/>
          </a:bodyPr>
          <a:lstStyle/>
          <a:p>
            <a:pPr fontAlgn="base">
              <a:buFont typeface="Arial" panose="020B0604020202020204" pitchFamily="34" charset="0"/>
              <a:buChar char="•"/>
            </a:pPr>
            <a:r>
              <a:rPr lang="nl-NL" sz="2800" dirty="0">
                <a:solidFill>
                  <a:srgbClr val="FFFFFF"/>
                </a:solidFill>
                <a:latin typeface="Verdana" panose="020B0604030504040204" pitchFamily="34" charset="0"/>
              </a:rPr>
              <a:t> mijn mening </a:t>
            </a:r>
            <a:r>
              <a:rPr lang="en-US" sz="2800" dirty="0">
                <a:solidFill>
                  <a:srgbClr val="000000"/>
                </a:solidFill>
                <a:latin typeface="Arial" panose="020B0604020202020204" pitchFamily="34" charset="0"/>
              </a:rPr>
              <a:t>​</a:t>
            </a:r>
          </a:p>
          <a:p>
            <a:pPr fontAlgn="base"/>
            <a:endParaRPr lang="nl-NL" sz="2800" b="0" i="0" dirty="0">
              <a:solidFill>
                <a:srgbClr val="000000"/>
              </a:solidFill>
              <a:effectLst/>
              <a:latin typeface="Segoe UI" panose="020B0502040204020203" pitchFamily="34" charset="0"/>
            </a:endParaRPr>
          </a:p>
        </p:txBody>
      </p:sp>
    </p:spTree>
    <p:extLst>
      <p:ext uri="{BB962C8B-B14F-4D97-AF65-F5344CB8AC3E}">
        <p14:creationId xmlns:p14="http://schemas.microsoft.com/office/powerpoint/2010/main" val="3446007059"/>
      </p:ext>
    </p:extLst>
  </p:cSld>
  <p:clrMapOvr>
    <a:masterClrMapping/>
  </p:clrMapOvr>
  <mc:AlternateContent xmlns:mc="http://schemas.openxmlformats.org/markup-compatibility/2006" xmlns:p14="http://schemas.microsoft.com/office/powerpoint/2010/main">
    <mc:Choice Requires="p14">
      <p:transition spd="slow" p14:dur="2000" advClick="0" advTm="30000"/>
    </mc:Choice>
    <mc:Fallback xmlns="">
      <p:transition spd="slow" advClick="0" advTm="3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30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1078772" y="2333731"/>
            <a:ext cx="8240040" cy="1539021"/>
          </a:xfrm>
        </p:spPr>
        <p:txBody>
          <a:bodyPr/>
          <a:lstStyle/>
          <a:p>
            <a:pPr marL="0" indent="0" algn="ctr">
              <a:buNone/>
            </a:pPr>
            <a:r>
              <a:rPr lang="nl-NL" dirty="0"/>
              <a:t>		</a:t>
            </a:r>
            <a:endParaRPr lang="nl-NL" sz="2700" dirty="0"/>
          </a:p>
        </p:txBody>
      </p:sp>
      <p:sp>
        <p:nvSpPr>
          <p:cNvPr id="5" name="Titel 1"/>
          <p:cNvSpPr txBox="1">
            <a:spLocks/>
          </p:cNvSpPr>
          <p:nvPr/>
        </p:nvSpPr>
        <p:spPr>
          <a:xfrm>
            <a:off x="1184811" y="3177098"/>
            <a:ext cx="9756000" cy="175314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nl-NL" dirty="0">
                <a:solidFill>
                  <a:schemeClr val="bg1"/>
                </a:solidFill>
              </a:rPr>
              <a:t>Einde</a:t>
            </a:r>
          </a:p>
        </p:txBody>
      </p:sp>
    </p:spTree>
    <p:extLst>
      <p:ext uri="{BB962C8B-B14F-4D97-AF65-F5344CB8AC3E}">
        <p14:creationId xmlns:p14="http://schemas.microsoft.com/office/powerpoint/2010/main" val="381678851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1320819" y="2468202"/>
            <a:ext cx="8065228" cy="1713833"/>
          </a:xfrm>
        </p:spPr>
        <p:txBody>
          <a:bodyPr/>
          <a:lstStyle/>
          <a:p>
            <a:pPr marL="0" indent="0">
              <a:buNone/>
            </a:pPr>
            <a:r>
              <a:rPr lang="nl-NL" dirty="0"/>
              <a:t>			</a:t>
            </a:r>
          </a:p>
          <a:p>
            <a:pPr marL="0" indent="0">
              <a:buNone/>
            </a:pPr>
            <a:endParaRPr lang="nl-NL" sz="2700" b="1" dirty="0"/>
          </a:p>
        </p:txBody>
      </p:sp>
      <p:sp>
        <p:nvSpPr>
          <p:cNvPr id="3" name="Rechthoek 2"/>
          <p:cNvSpPr/>
          <p:nvPr/>
        </p:nvSpPr>
        <p:spPr>
          <a:xfrm>
            <a:off x="218160" y="6147583"/>
            <a:ext cx="11512286" cy="553664"/>
          </a:xfrm>
          <a:prstGeom prst="rect">
            <a:avLst/>
          </a:prstGeom>
          <a:ln w="984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Rechthoek 3"/>
          <p:cNvSpPr/>
          <p:nvPr/>
        </p:nvSpPr>
        <p:spPr>
          <a:xfrm>
            <a:off x="218160" y="6147583"/>
            <a:ext cx="11512286" cy="55366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026" name="Picture 2" descr="Zusje vermist - Chicklit.nl">
            <a:extLst>
              <a:ext uri="{FF2B5EF4-FFF2-40B4-BE49-F238E27FC236}">
                <a16:creationId xmlns:a16="http://schemas.microsoft.com/office/drawing/2014/main" id="{20573691-F255-4410-890E-D77F9AA300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3954" y="1486646"/>
            <a:ext cx="2535283" cy="3884708"/>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6" name="Rechthoek 5">
            <a:extLst>
              <a:ext uri="{FF2B5EF4-FFF2-40B4-BE49-F238E27FC236}">
                <a16:creationId xmlns:a16="http://schemas.microsoft.com/office/drawing/2014/main" id="{F4392245-282E-44F8-B2AF-09F61355730D}"/>
              </a:ext>
            </a:extLst>
          </p:cNvPr>
          <p:cNvSpPr/>
          <p:nvPr/>
        </p:nvSpPr>
        <p:spPr>
          <a:xfrm>
            <a:off x="3740331" y="1486646"/>
            <a:ext cx="7130849" cy="1569660"/>
          </a:xfrm>
          <a:prstGeom prst="rect">
            <a:avLst/>
          </a:prstGeom>
        </p:spPr>
        <p:txBody>
          <a:bodyPr wrap="square">
            <a:spAutoFit/>
          </a:bodyPr>
          <a:lstStyle/>
          <a:p>
            <a:pPr fontAlgn="base">
              <a:buFont typeface="Arial" panose="020B0604020202020204" pitchFamily="34" charset="0"/>
              <a:buChar char="•"/>
            </a:pPr>
            <a:r>
              <a:rPr lang="nl-NL" sz="2400" dirty="0">
                <a:solidFill>
                  <a:srgbClr val="FFFFFF"/>
                </a:solidFill>
                <a:latin typeface="Verdana" panose="020B0604030504040204" pitchFamily="34" charset="0"/>
              </a:rPr>
              <a:t>Sophie McKenzie </a:t>
            </a:r>
            <a:r>
              <a:rPr lang="en-US" sz="2400" dirty="0">
                <a:solidFill>
                  <a:srgbClr val="000000"/>
                </a:solidFill>
                <a:latin typeface="Verdana" panose="020B0604030504040204" pitchFamily="34" charset="0"/>
              </a:rPr>
              <a:t>​</a:t>
            </a:r>
            <a:endParaRPr lang="en-US" sz="2400" dirty="0">
              <a:solidFill>
                <a:srgbClr val="000000"/>
              </a:solidFill>
              <a:latin typeface="Arial" panose="020B0604020202020204" pitchFamily="34" charset="0"/>
            </a:endParaRPr>
          </a:p>
          <a:p>
            <a:pPr fontAlgn="base">
              <a:buFont typeface="Arial" panose="020B0604020202020204" pitchFamily="34" charset="0"/>
              <a:buChar char="•"/>
            </a:pPr>
            <a:r>
              <a:rPr lang="nl-NL" sz="2400" dirty="0">
                <a:solidFill>
                  <a:srgbClr val="FFFFFF"/>
                </a:solidFill>
                <a:latin typeface="Verdana" panose="020B0604030504040204" pitchFamily="34" charset="0"/>
              </a:rPr>
              <a:t>Vermist, Meisje vermist </a:t>
            </a:r>
            <a:r>
              <a:rPr lang="en-US" sz="2400" dirty="0">
                <a:solidFill>
                  <a:srgbClr val="000000"/>
                </a:solidFill>
                <a:latin typeface="Verdana" panose="020B0604030504040204" pitchFamily="34" charset="0"/>
              </a:rPr>
              <a:t>​</a:t>
            </a:r>
            <a:endParaRPr lang="en-US" sz="2400" dirty="0">
              <a:solidFill>
                <a:srgbClr val="000000"/>
              </a:solidFill>
              <a:latin typeface="Arial" panose="020B0604020202020204" pitchFamily="34" charset="0"/>
            </a:endParaRPr>
          </a:p>
          <a:p>
            <a:pPr fontAlgn="base">
              <a:buFont typeface="Arial" panose="020B0604020202020204" pitchFamily="34" charset="0"/>
              <a:buChar char="•"/>
            </a:pPr>
            <a:r>
              <a:rPr lang="nl-NL" sz="2400" dirty="0">
                <a:solidFill>
                  <a:srgbClr val="FFFFFF"/>
                </a:solidFill>
                <a:latin typeface="Verdana" panose="020B0604030504040204" pitchFamily="34" charset="0"/>
              </a:rPr>
              <a:t>De Fontein</a:t>
            </a:r>
            <a:r>
              <a:rPr lang="en-US" sz="2400" dirty="0">
                <a:solidFill>
                  <a:srgbClr val="000000"/>
                </a:solidFill>
                <a:latin typeface="Verdana" panose="020B0604030504040204" pitchFamily="34" charset="0"/>
              </a:rPr>
              <a:t>​</a:t>
            </a:r>
            <a:endParaRPr lang="en-US" sz="2400" dirty="0">
              <a:solidFill>
                <a:srgbClr val="000000"/>
              </a:solidFill>
              <a:latin typeface="Arial" panose="020B0604020202020204" pitchFamily="34" charset="0"/>
            </a:endParaRPr>
          </a:p>
          <a:p>
            <a:pPr fontAlgn="base">
              <a:buFont typeface="Arial" panose="020B0604020202020204" pitchFamily="34" charset="0"/>
              <a:buChar char="•"/>
            </a:pPr>
            <a:r>
              <a:rPr lang="nl-NL" sz="2400" dirty="0">
                <a:solidFill>
                  <a:srgbClr val="FFFFFF"/>
                </a:solidFill>
                <a:latin typeface="Verdana" panose="020B0604030504040204" pitchFamily="34" charset="0"/>
              </a:rPr>
              <a:t>Jeske Nelissen</a:t>
            </a:r>
            <a:r>
              <a:rPr lang="en-US" sz="2400" dirty="0">
                <a:solidFill>
                  <a:srgbClr val="000000"/>
                </a:solidFill>
                <a:latin typeface="Verdana" panose="020B0604030504040204" pitchFamily="34" charset="0"/>
              </a:rPr>
              <a:t>​</a:t>
            </a:r>
            <a:endParaRPr lang="en-US" sz="2400" dirty="0">
              <a:solidFill>
                <a:srgbClr val="000000"/>
              </a:solidFill>
              <a:latin typeface="Arial" panose="020B0604020202020204" pitchFamily="34" charset="0"/>
            </a:endParaRPr>
          </a:p>
        </p:txBody>
      </p:sp>
    </p:spTree>
    <p:extLst>
      <p:ext uri="{BB962C8B-B14F-4D97-AF65-F5344CB8AC3E}">
        <p14:creationId xmlns:p14="http://schemas.microsoft.com/office/powerpoint/2010/main" val="3384910345"/>
      </p:ext>
    </p:extLst>
  </p:cSld>
  <p:clrMapOvr>
    <a:masterClrMapping/>
  </p:clrMapOvr>
  <mc:AlternateContent xmlns:mc="http://schemas.openxmlformats.org/markup-compatibility/2006" xmlns:p14="http://schemas.microsoft.com/office/powerpoint/2010/main">
    <mc:Choice Requires="p14">
      <p:transition spd="slow" p14:dur="2000" advClick="0" advTm="30000"/>
    </mc:Choice>
    <mc:Fallback xmlns="">
      <p:transition spd="slow" advClick="0" advTm="3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30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3872592" y="404949"/>
            <a:ext cx="4446816" cy="1476104"/>
          </a:xfrm>
        </p:spPr>
        <p:txBody>
          <a:bodyPr/>
          <a:lstStyle/>
          <a:p>
            <a:pPr marL="0" indent="0">
              <a:buNone/>
            </a:pPr>
            <a:endParaRPr lang="nl-NL" dirty="0"/>
          </a:p>
          <a:p>
            <a:pPr marL="0" indent="0">
              <a:buNone/>
            </a:pPr>
            <a:endParaRPr lang="nl-NL" sz="2700" b="1" dirty="0"/>
          </a:p>
        </p:txBody>
      </p:sp>
      <p:sp>
        <p:nvSpPr>
          <p:cNvPr id="3" name="Rechthoek 2"/>
          <p:cNvSpPr/>
          <p:nvPr/>
        </p:nvSpPr>
        <p:spPr>
          <a:xfrm>
            <a:off x="218160" y="6147583"/>
            <a:ext cx="11512286" cy="553664"/>
          </a:xfrm>
          <a:prstGeom prst="rect">
            <a:avLst/>
          </a:prstGeom>
          <a:ln w="984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Rechthoek 3"/>
          <p:cNvSpPr/>
          <p:nvPr/>
        </p:nvSpPr>
        <p:spPr>
          <a:xfrm>
            <a:off x="218160" y="6147583"/>
            <a:ext cx="11512286" cy="55366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Tijdelijke aanduiding voor inhoud 1">
            <a:extLst>
              <a:ext uri="{FF2B5EF4-FFF2-40B4-BE49-F238E27FC236}">
                <a16:creationId xmlns:a16="http://schemas.microsoft.com/office/drawing/2014/main" id="{A8027C10-9A85-4983-8986-3B0FEF17EFB7}"/>
              </a:ext>
            </a:extLst>
          </p:cNvPr>
          <p:cNvSpPr txBox="1">
            <a:spLocks/>
          </p:cNvSpPr>
          <p:nvPr/>
        </p:nvSpPr>
        <p:spPr>
          <a:xfrm>
            <a:off x="1320819" y="2468202"/>
            <a:ext cx="8065228" cy="1713833"/>
          </a:xfrm>
          <a:prstGeom prst="rect">
            <a:avLst/>
          </a:prstGeom>
        </p:spPr>
        <p:txBody>
          <a:bodyPr vert="horz" lIns="91440" tIns="45720" rIns="91440" bIns="45720" rtlCol="0">
            <a:normAutofit fontScale="40000" lnSpcReduction="20000"/>
          </a:bodyPr>
          <a:lstStyle>
            <a:lvl1pPr marL="361950" indent="-361950" algn="l" defTabSz="914400" rtl="0" eaLnBrk="1" latinLnBrk="0" hangingPunct="1">
              <a:lnSpc>
                <a:spcPct val="90000"/>
              </a:lnSpc>
              <a:spcBef>
                <a:spcPts val="600"/>
              </a:spcBef>
              <a:buFont typeface="Arial" panose="020B0604020202020204" pitchFamily="34" charset="0"/>
              <a:buChar char="•"/>
              <a:defRPr sz="5000" kern="1200">
                <a:solidFill>
                  <a:schemeClr val="bg1"/>
                </a:solidFill>
                <a:latin typeface="+mn-lt"/>
                <a:ea typeface="+mn-ea"/>
                <a:cs typeface="+mn-cs"/>
              </a:defRPr>
            </a:lvl1pPr>
            <a:lvl2pPr marL="685800" indent="-323850" algn="l" defTabSz="914400" rtl="0" eaLnBrk="1" latinLnBrk="0" hangingPunct="1">
              <a:lnSpc>
                <a:spcPct val="90000"/>
              </a:lnSpc>
              <a:spcBef>
                <a:spcPts val="300"/>
              </a:spcBef>
              <a:buFont typeface="Arial" panose="020B0604020202020204" pitchFamily="34" charset="0"/>
              <a:buChar char="-"/>
              <a:defRPr sz="4000" kern="1200">
                <a:solidFill>
                  <a:schemeClr val="bg1"/>
                </a:solidFill>
                <a:latin typeface="+mn-lt"/>
                <a:ea typeface="+mn-ea"/>
                <a:cs typeface="+mn-cs"/>
              </a:defRPr>
            </a:lvl2pPr>
            <a:lvl3pPr marL="990600" indent="-276225" algn="l" defTabSz="914400" rtl="0" eaLnBrk="1" latinLnBrk="0" hangingPunct="1">
              <a:lnSpc>
                <a:spcPct val="90000"/>
              </a:lnSpc>
              <a:spcBef>
                <a:spcPts val="200"/>
              </a:spcBef>
              <a:buFont typeface="Arial" panose="020B0604020202020204" pitchFamily="34" charset="0"/>
              <a:buChar char="•"/>
              <a:defRPr sz="3000" kern="1200">
                <a:solidFill>
                  <a:schemeClr val="bg1"/>
                </a:solidFill>
                <a:latin typeface="+mn-lt"/>
                <a:ea typeface="+mn-ea"/>
                <a:cs typeface="+mn-cs"/>
              </a:defRPr>
            </a:lvl3pPr>
            <a:lvl4pPr marL="1162050" indent="-171450" algn="l" defTabSz="914400" rtl="0" eaLnBrk="1" latinLnBrk="0" hangingPunct="1">
              <a:lnSpc>
                <a:spcPct val="90000"/>
              </a:lnSpc>
              <a:spcBef>
                <a:spcPts val="100"/>
              </a:spcBef>
              <a:buFont typeface="Arial" panose="020B0604020202020204" pitchFamily="34" charset="0"/>
              <a:buChar char="-"/>
              <a:defRPr sz="2000" kern="1200">
                <a:solidFill>
                  <a:schemeClr val="bg1"/>
                </a:solidFill>
                <a:latin typeface="+mn-lt"/>
                <a:ea typeface="+mn-ea"/>
                <a:cs typeface="+mn-cs"/>
              </a:defRPr>
            </a:lvl4pPr>
            <a:lvl5pPr marL="1343025" indent="-180975" algn="l" defTabSz="914400" rtl="0" eaLnBrk="1" latinLnBrk="0" hangingPunct="1">
              <a:lnSpc>
                <a:spcPct val="90000"/>
              </a:lnSpc>
              <a:spcBef>
                <a:spcPts val="0"/>
              </a:spcBef>
              <a:buFont typeface="Arial" panose="020B0604020202020204" pitchFamily="34" charset="0"/>
              <a:buChar char="•"/>
              <a:defRPr sz="16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r>
              <a:rPr lang="nl-NL" sz="7000" dirty="0"/>
              <a:t>Sophie McKenzie</a:t>
            </a:r>
            <a:r>
              <a:rPr lang="en-US" sz="7000" dirty="0"/>
              <a:t>​</a:t>
            </a:r>
          </a:p>
          <a:p>
            <a:pPr fontAlgn="base"/>
            <a:r>
              <a:rPr lang="nl-NL" sz="7000" dirty="0"/>
              <a:t>Londen</a:t>
            </a:r>
            <a:r>
              <a:rPr lang="en-US" sz="7000" dirty="0"/>
              <a:t>​</a:t>
            </a:r>
          </a:p>
          <a:p>
            <a:pPr fontAlgn="base"/>
            <a:r>
              <a:rPr lang="nl-NL" sz="7000" dirty="0"/>
              <a:t>acteur</a:t>
            </a:r>
            <a:r>
              <a:rPr lang="en-US" sz="7000" dirty="0"/>
              <a:t>​</a:t>
            </a:r>
          </a:p>
          <a:p>
            <a:pPr fontAlgn="base"/>
            <a:r>
              <a:rPr lang="nl-NL" sz="7000" dirty="0"/>
              <a:t>journalist</a:t>
            </a:r>
            <a:endParaRPr lang="en-US" sz="7000" dirty="0"/>
          </a:p>
          <a:p>
            <a:pPr marL="0" indent="0">
              <a:buFont typeface="Arial" panose="020B0604020202020204" pitchFamily="34" charset="0"/>
              <a:buNone/>
            </a:pPr>
            <a:r>
              <a:rPr lang="en-CA" sz="2700" b="1" dirty="0"/>
              <a:t> </a:t>
            </a:r>
            <a:endParaRPr lang="nl-NL" sz="2700" b="1" dirty="0"/>
          </a:p>
        </p:txBody>
      </p:sp>
      <p:pic>
        <p:nvPicPr>
          <p:cNvPr id="3074" name="Picture 2" descr="Zusje vermist van Sophie McKenzie bestellen?">
            <a:extLst>
              <a:ext uri="{FF2B5EF4-FFF2-40B4-BE49-F238E27FC236}">
                <a16:creationId xmlns:a16="http://schemas.microsoft.com/office/drawing/2014/main" id="{A4FEE34C-7731-48B9-A9D4-16CBF80A2CE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40573" y="1240140"/>
            <a:ext cx="2690948" cy="4037824"/>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7821281"/>
      </p:ext>
    </p:extLst>
  </p:cSld>
  <p:clrMapOvr>
    <a:masterClrMapping/>
  </p:clrMapOvr>
  <mc:AlternateContent xmlns:mc="http://schemas.openxmlformats.org/markup-compatibility/2006" xmlns:p14="http://schemas.microsoft.com/office/powerpoint/2010/main">
    <mc:Choice Requires="p14">
      <p:transition spd="slow" p14:dur="2000" advClick="0" advTm="30000"/>
    </mc:Choice>
    <mc:Fallback xmlns="">
      <p:transition spd="slow" advClick="0" advTm="3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30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p:cNvSpPr/>
          <p:nvPr/>
        </p:nvSpPr>
        <p:spPr>
          <a:xfrm>
            <a:off x="218160" y="6147583"/>
            <a:ext cx="11512286" cy="553664"/>
          </a:xfrm>
          <a:prstGeom prst="rect">
            <a:avLst/>
          </a:prstGeom>
          <a:ln w="984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Rechthoek 3"/>
          <p:cNvSpPr/>
          <p:nvPr/>
        </p:nvSpPr>
        <p:spPr>
          <a:xfrm>
            <a:off x="218160" y="6147583"/>
            <a:ext cx="11512286" cy="55366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76A3981A-8DA2-4519-A40E-814841BEC878}"/>
              </a:ext>
            </a:extLst>
          </p:cNvPr>
          <p:cNvSpPr/>
          <p:nvPr/>
        </p:nvSpPr>
        <p:spPr>
          <a:xfrm>
            <a:off x="1362892" y="1931258"/>
            <a:ext cx="6096000" cy="1938992"/>
          </a:xfrm>
          <a:prstGeom prst="rect">
            <a:avLst/>
          </a:prstGeom>
        </p:spPr>
        <p:txBody>
          <a:bodyPr>
            <a:spAutoFit/>
          </a:bodyPr>
          <a:lstStyle/>
          <a:p>
            <a:pPr marL="457200" indent="-457200">
              <a:buFont typeface="Arial" panose="020B0604020202020204" pitchFamily="34" charset="0"/>
              <a:buChar char="•"/>
            </a:pPr>
            <a:r>
              <a:rPr lang="en-CA" sz="2400" b="1" dirty="0">
                <a:solidFill>
                  <a:schemeClr val="bg1"/>
                </a:solidFill>
              </a:rPr>
              <a:t>Strand </a:t>
            </a:r>
          </a:p>
          <a:p>
            <a:pPr marL="457200" indent="-457200">
              <a:buFont typeface="Arial" panose="020B0604020202020204" pitchFamily="34" charset="0"/>
              <a:buChar char="•"/>
            </a:pPr>
            <a:r>
              <a:rPr lang="en-CA" sz="2400" b="1" dirty="0" err="1">
                <a:solidFill>
                  <a:schemeClr val="bg1"/>
                </a:solidFill>
              </a:rPr>
              <a:t>Zusje</a:t>
            </a:r>
            <a:r>
              <a:rPr lang="en-CA" sz="2400" b="1" dirty="0">
                <a:solidFill>
                  <a:schemeClr val="bg1"/>
                </a:solidFill>
              </a:rPr>
              <a:t> </a:t>
            </a:r>
            <a:r>
              <a:rPr lang="en-CA" sz="2400" b="1" dirty="0" err="1">
                <a:solidFill>
                  <a:schemeClr val="bg1"/>
                </a:solidFill>
              </a:rPr>
              <a:t>raakt</a:t>
            </a:r>
            <a:r>
              <a:rPr lang="en-CA" sz="2400" b="1" dirty="0">
                <a:solidFill>
                  <a:schemeClr val="bg1"/>
                </a:solidFill>
              </a:rPr>
              <a:t> </a:t>
            </a:r>
            <a:r>
              <a:rPr lang="en-CA" sz="2400" b="1" dirty="0" err="1">
                <a:solidFill>
                  <a:schemeClr val="bg1"/>
                </a:solidFill>
              </a:rPr>
              <a:t>vermist</a:t>
            </a:r>
            <a:endParaRPr lang="en-CA" sz="2400" b="1" dirty="0">
              <a:solidFill>
                <a:schemeClr val="bg1"/>
              </a:solidFill>
            </a:endParaRPr>
          </a:p>
          <a:p>
            <a:pPr marL="457200" indent="-457200">
              <a:buFont typeface="Arial" panose="020B0604020202020204" pitchFamily="34" charset="0"/>
              <a:buChar char="•"/>
            </a:pPr>
            <a:r>
              <a:rPr lang="en-CA" sz="2400" b="1" dirty="0">
                <a:solidFill>
                  <a:schemeClr val="bg1"/>
                </a:solidFill>
              </a:rPr>
              <a:t>SMS</a:t>
            </a:r>
            <a:endParaRPr lang="nl-NL" sz="2400" b="1" dirty="0">
              <a:solidFill>
                <a:schemeClr val="bg1"/>
              </a:solidFill>
            </a:endParaRPr>
          </a:p>
          <a:p>
            <a:pPr marL="457200" indent="-457200">
              <a:buFont typeface="Arial" panose="020B0604020202020204" pitchFamily="34" charset="0"/>
              <a:buChar char="•"/>
            </a:pPr>
            <a:r>
              <a:rPr lang="nl-NL" sz="2400" b="1" dirty="0">
                <a:solidFill>
                  <a:schemeClr val="bg1"/>
                </a:solidFill>
              </a:rPr>
              <a:t>Zelfde strand</a:t>
            </a:r>
          </a:p>
          <a:p>
            <a:pPr marL="457200" indent="-457200">
              <a:buFont typeface="Arial" panose="020B0604020202020204" pitchFamily="34" charset="0"/>
              <a:buChar char="•"/>
            </a:pPr>
            <a:r>
              <a:rPr lang="nl-NL" sz="2400" b="1" dirty="0">
                <a:solidFill>
                  <a:schemeClr val="bg1"/>
                </a:solidFill>
              </a:rPr>
              <a:t>opzoek</a:t>
            </a:r>
            <a:endParaRPr lang="en-CA" sz="2400" b="1" dirty="0">
              <a:solidFill>
                <a:schemeClr val="bg1"/>
              </a:solidFill>
            </a:endParaRPr>
          </a:p>
        </p:txBody>
      </p:sp>
    </p:spTree>
    <p:extLst>
      <p:ext uri="{BB962C8B-B14F-4D97-AF65-F5344CB8AC3E}">
        <p14:creationId xmlns:p14="http://schemas.microsoft.com/office/powerpoint/2010/main" val="4260496952"/>
      </p:ext>
    </p:extLst>
  </p:cSld>
  <p:clrMapOvr>
    <a:masterClrMapping/>
  </p:clrMapOvr>
  <mc:AlternateContent xmlns:mc="http://schemas.openxmlformats.org/markup-compatibility/2006" xmlns:p14="http://schemas.microsoft.com/office/powerpoint/2010/main">
    <mc:Choice Requires="p14">
      <p:transition spd="slow" p14:dur="2000" advClick="0" advTm="30000"/>
    </mc:Choice>
    <mc:Fallback xmlns="">
      <p:transition spd="slow" advClick="0" advTm="3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30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1320819" y="2468202"/>
            <a:ext cx="8065228" cy="1713833"/>
          </a:xfrm>
        </p:spPr>
        <p:txBody>
          <a:bodyPr>
            <a:normAutofit/>
          </a:bodyPr>
          <a:lstStyle/>
          <a:p>
            <a:pPr marL="0" indent="0">
              <a:buNone/>
            </a:pPr>
            <a:r>
              <a:rPr lang="en-CA" sz="2400" dirty="0"/>
              <a:t>Madison is </a:t>
            </a:r>
            <a:r>
              <a:rPr lang="en-CA" sz="2400" dirty="0" err="1"/>
              <a:t>vermist</a:t>
            </a:r>
            <a:endParaRPr lang="en-CA" sz="2400" dirty="0"/>
          </a:p>
        </p:txBody>
      </p:sp>
      <p:sp>
        <p:nvSpPr>
          <p:cNvPr id="3" name="Rechthoek 2"/>
          <p:cNvSpPr/>
          <p:nvPr/>
        </p:nvSpPr>
        <p:spPr>
          <a:xfrm>
            <a:off x="218160" y="6147583"/>
            <a:ext cx="11512286" cy="553664"/>
          </a:xfrm>
          <a:prstGeom prst="rect">
            <a:avLst/>
          </a:prstGeom>
          <a:ln w="984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Rechthoek 3"/>
          <p:cNvSpPr/>
          <p:nvPr/>
        </p:nvSpPr>
        <p:spPr>
          <a:xfrm>
            <a:off x="218160" y="6147583"/>
            <a:ext cx="11512286" cy="55366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5" name="Picture 2" descr="Zusje vermist - Chicklit.nl">
            <a:extLst>
              <a:ext uri="{FF2B5EF4-FFF2-40B4-BE49-F238E27FC236}">
                <a16:creationId xmlns:a16="http://schemas.microsoft.com/office/drawing/2014/main" id="{31FBDDFE-F02E-4E81-9687-DA9C5D05498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13" t="708" r="1613" b="55564"/>
          <a:stretch/>
        </p:blipFill>
        <p:spPr bwMode="auto">
          <a:xfrm>
            <a:off x="6492240" y="1468778"/>
            <a:ext cx="4049486" cy="2713257"/>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2781312"/>
      </p:ext>
    </p:extLst>
  </p:cSld>
  <p:clrMapOvr>
    <a:masterClrMapping/>
  </p:clrMapOvr>
  <mc:AlternateContent xmlns:mc="http://schemas.openxmlformats.org/markup-compatibility/2006" xmlns:p14="http://schemas.microsoft.com/office/powerpoint/2010/main">
    <mc:Choice Requires="p14">
      <p:transition spd="slow" p14:dur="2000" advClick="0" advTm="30000"/>
    </mc:Choice>
    <mc:Fallback xmlns="">
      <p:transition spd="slow" advClick="0" advTm="3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30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1320819" y="2468202"/>
            <a:ext cx="8065228" cy="1713833"/>
          </a:xfrm>
        </p:spPr>
        <p:txBody>
          <a:bodyPr/>
          <a:lstStyle/>
          <a:p>
            <a:pPr marL="0" indent="0">
              <a:buNone/>
            </a:pPr>
            <a:r>
              <a:rPr lang="nl-NL" dirty="0"/>
              <a:t>			</a:t>
            </a:r>
          </a:p>
        </p:txBody>
      </p:sp>
      <p:sp>
        <p:nvSpPr>
          <p:cNvPr id="3" name="Rechthoek 2"/>
          <p:cNvSpPr/>
          <p:nvPr/>
        </p:nvSpPr>
        <p:spPr>
          <a:xfrm>
            <a:off x="218160" y="6147583"/>
            <a:ext cx="11512286" cy="553664"/>
          </a:xfrm>
          <a:prstGeom prst="rect">
            <a:avLst/>
          </a:prstGeom>
          <a:ln w="984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Rechthoek 3"/>
          <p:cNvSpPr/>
          <p:nvPr/>
        </p:nvSpPr>
        <p:spPr>
          <a:xfrm>
            <a:off x="218160" y="6147583"/>
            <a:ext cx="11512286" cy="55366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Rechthoek 4">
            <a:extLst>
              <a:ext uri="{FF2B5EF4-FFF2-40B4-BE49-F238E27FC236}">
                <a16:creationId xmlns:a16="http://schemas.microsoft.com/office/drawing/2014/main" id="{7E90FEAC-E071-45FF-9435-56787372D980}"/>
              </a:ext>
            </a:extLst>
          </p:cNvPr>
          <p:cNvSpPr/>
          <p:nvPr/>
        </p:nvSpPr>
        <p:spPr>
          <a:xfrm>
            <a:off x="1669332" y="2052703"/>
            <a:ext cx="1747594" cy="1938992"/>
          </a:xfrm>
          <a:prstGeom prst="rect">
            <a:avLst/>
          </a:prstGeom>
        </p:spPr>
        <p:txBody>
          <a:bodyPr wrap="none">
            <a:spAutoFit/>
          </a:bodyPr>
          <a:lstStyle/>
          <a:p>
            <a:pPr marL="285750" indent="-285750">
              <a:buFont typeface="Arial" panose="020B0604020202020204" pitchFamily="34" charset="0"/>
              <a:buChar char="•"/>
            </a:pPr>
            <a:r>
              <a:rPr lang="nl-NL" sz="2400" dirty="0">
                <a:solidFill>
                  <a:schemeClr val="bg1"/>
                </a:solidFill>
                <a:latin typeface="Verdana" panose="020B0604030504040204" pitchFamily="34" charset="0"/>
              </a:rPr>
              <a:t>Lauren</a:t>
            </a:r>
          </a:p>
          <a:p>
            <a:pPr marL="285750" indent="-285750">
              <a:buFont typeface="Arial" panose="020B0604020202020204" pitchFamily="34" charset="0"/>
              <a:buChar char="•"/>
            </a:pPr>
            <a:r>
              <a:rPr lang="nl-NL" sz="2400" dirty="0">
                <a:solidFill>
                  <a:schemeClr val="bg1"/>
                </a:solidFill>
              </a:rPr>
              <a:t>Madison</a:t>
            </a:r>
            <a:r>
              <a:rPr lang="nl-NL" sz="2400" dirty="0">
                <a:solidFill>
                  <a:schemeClr val="bg1"/>
                </a:solidFill>
                <a:latin typeface="Verdana" panose="020B0604030504040204" pitchFamily="34" charset="0"/>
              </a:rPr>
              <a:t> </a:t>
            </a:r>
          </a:p>
          <a:p>
            <a:pPr marL="285750" indent="-285750">
              <a:buFont typeface="Arial" panose="020B0604020202020204" pitchFamily="34" charset="0"/>
              <a:buChar char="•"/>
            </a:pPr>
            <a:r>
              <a:rPr lang="nl-NL" sz="2400" dirty="0" err="1">
                <a:solidFill>
                  <a:schemeClr val="bg1"/>
                </a:solidFill>
              </a:rPr>
              <a:t>Shelby</a:t>
            </a:r>
            <a:endParaRPr lang="nl-NL" sz="2400" dirty="0">
              <a:solidFill>
                <a:schemeClr val="bg1"/>
              </a:solidFill>
            </a:endParaRPr>
          </a:p>
          <a:p>
            <a:pPr marL="285750" indent="-285750">
              <a:buFont typeface="Arial" panose="020B0604020202020204" pitchFamily="34" charset="0"/>
              <a:buChar char="•"/>
            </a:pPr>
            <a:r>
              <a:rPr lang="nl-NL" sz="2400" dirty="0">
                <a:solidFill>
                  <a:schemeClr val="bg1"/>
                </a:solidFill>
              </a:rPr>
              <a:t>jam</a:t>
            </a:r>
          </a:p>
          <a:p>
            <a:r>
              <a:rPr lang="nl-NL" sz="2400" dirty="0">
                <a:solidFill>
                  <a:schemeClr val="bg1"/>
                </a:solidFill>
              </a:rPr>
              <a:t> </a:t>
            </a:r>
          </a:p>
        </p:txBody>
      </p:sp>
    </p:spTree>
    <p:extLst>
      <p:ext uri="{BB962C8B-B14F-4D97-AF65-F5344CB8AC3E}">
        <p14:creationId xmlns:p14="http://schemas.microsoft.com/office/powerpoint/2010/main" val="3286043593"/>
      </p:ext>
    </p:extLst>
  </p:cSld>
  <p:clrMapOvr>
    <a:masterClrMapping/>
  </p:clrMapOvr>
  <mc:AlternateContent xmlns:mc="http://schemas.openxmlformats.org/markup-compatibility/2006" xmlns:p14="http://schemas.microsoft.com/office/powerpoint/2010/main">
    <mc:Choice Requires="p14">
      <p:transition spd="slow" p14:dur="2000" advClick="0" advTm="30000"/>
    </mc:Choice>
    <mc:Fallback xmlns="">
      <p:transition spd="slow" advClick="0" advTm="3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30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1320819" y="2468202"/>
            <a:ext cx="8065228" cy="1713833"/>
          </a:xfrm>
        </p:spPr>
        <p:txBody>
          <a:bodyPr/>
          <a:lstStyle/>
          <a:p>
            <a:pPr marL="0" indent="0">
              <a:buNone/>
            </a:pPr>
            <a:r>
              <a:rPr lang="nl-NL" dirty="0"/>
              <a:t>			</a:t>
            </a:r>
          </a:p>
          <a:p>
            <a:pPr marL="0" indent="0">
              <a:buNone/>
            </a:pPr>
            <a:endParaRPr lang="nl-NL" sz="2700" b="1" dirty="0"/>
          </a:p>
        </p:txBody>
      </p:sp>
      <p:sp>
        <p:nvSpPr>
          <p:cNvPr id="3" name="Rechthoek 2"/>
          <p:cNvSpPr/>
          <p:nvPr/>
        </p:nvSpPr>
        <p:spPr>
          <a:xfrm>
            <a:off x="218160" y="6147583"/>
            <a:ext cx="11512286" cy="553664"/>
          </a:xfrm>
          <a:prstGeom prst="rect">
            <a:avLst/>
          </a:prstGeom>
          <a:ln w="984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Rechthoek 3"/>
          <p:cNvSpPr/>
          <p:nvPr/>
        </p:nvSpPr>
        <p:spPr>
          <a:xfrm>
            <a:off x="218160" y="6147583"/>
            <a:ext cx="11512286" cy="55366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Rechthoek 4">
            <a:extLst>
              <a:ext uri="{FF2B5EF4-FFF2-40B4-BE49-F238E27FC236}">
                <a16:creationId xmlns:a16="http://schemas.microsoft.com/office/drawing/2014/main" id="{CAE76C2D-CB14-49CF-8AB9-4CCB648B58AF}"/>
              </a:ext>
            </a:extLst>
          </p:cNvPr>
          <p:cNvSpPr/>
          <p:nvPr/>
        </p:nvSpPr>
        <p:spPr>
          <a:xfrm>
            <a:off x="1584960" y="2239376"/>
            <a:ext cx="6096000" cy="1200329"/>
          </a:xfrm>
          <a:prstGeom prst="rect">
            <a:avLst/>
          </a:prstGeom>
        </p:spPr>
        <p:txBody>
          <a:bodyPr>
            <a:spAutoFit/>
          </a:bodyPr>
          <a:lstStyle/>
          <a:p>
            <a:pPr fontAlgn="base">
              <a:buFont typeface="Arial" panose="020B0604020202020204" pitchFamily="34" charset="0"/>
              <a:buChar char="•"/>
            </a:pPr>
            <a:r>
              <a:rPr lang="nl-NL" sz="2400" dirty="0">
                <a:solidFill>
                  <a:srgbClr val="FFFFFF"/>
                </a:solidFill>
                <a:latin typeface="Verdana" panose="020B0604030504040204" pitchFamily="34" charset="0"/>
              </a:rPr>
              <a:t>2016</a:t>
            </a:r>
            <a:r>
              <a:rPr lang="nl-NL" sz="2400" dirty="0">
                <a:solidFill>
                  <a:srgbClr val="FFFFFF"/>
                </a:solidFill>
                <a:latin typeface="Arial" panose="020B0604020202020204" pitchFamily="34" charset="0"/>
              </a:rPr>
              <a:t> </a:t>
            </a:r>
            <a:r>
              <a:rPr lang="en-US" sz="2400" dirty="0">
                <a:solidFill>
                  <a:srgbClr val="000000"/>
                </a:solidFill>
                <a:latin typeface="Arial" panose="020B0604020202020204" pitchFamily="34" charset="0"/>
              </a:rPr>
              <a:t>​</a:t>
            </a:r>
          </a:p>
          <a:p>
            <a:pPr fontAlgn="base">
              <a:buFont typeface="Arial" panose="020B0604020202020204" pitchFamily="34" charset="0"/>
              <a:buChar char="•"/>
            </a:pPr>
            <a:r>
              <a:rPr lang="nl-NL" sz="2400" dirty="0">
                <a:solidFill>
                  <a:srgbClr val="FFFFFF"/>
                </a:solidFill>
                <a:latin typeface="Verdana" panose="020B0604030504040204" pitchFamily="34" charset="0"/>
              </a:rPr>
              <a:t>heden</a:t>
            </a:r>
            <a:r>
              <a:rPr lang="en-US" sz="2400" dirty="0">
                <a:solidFill>
                  <a:srgbClr val="000000"/>
                </a:solidFill>
                <a:latin typeface="Verdana" panose="020B0604030504040204" pitchFamily="34" charset="0"/>
              </a:rPr>
              <a:t>​</a:t>
            </a:r>
            <a:endParaRPr lang="en-US" sz="2400" dirty="0">
              <a:solidFill>
                <a:srgbClr val="000000"/>
              </a:solidFill>
              <a:latin typeface="Arial" panose="020B0604020202020204" pitchFamily="34" charset="0"/>
            </a:endParaRPr>
          </a:p>
          <a:p>
            <a:pPr fontAlgn="base"/>
            <a:r>
              <a:rPr lang="nl-NL" sz="2400" dirty="0">
                <a:solidFill>
                  <a:srgbClr val="000000"/>
                </a:solidFill>
                <a:latin typeface="Arial" panose="020B0604020202020204" pitchFamily="34" charset="0"/>
              </a:rPr>
              <a:t>​</a:t>
            </a:r>
            <a:endParaRPr lang="nl-NL" sz="2400" b="0" i="0" dirty="0">
              <a:solidFill>
                <a:srgbClr val="000000"/>
              </a:solidFill>
              <a:effectLst/>
              <a:latin typeface="Segoe UI" panose="020B0502040204020203" pitchFamily="34" charset="0"/>
            </a:endParaRPr>
          </a:p>
        </p:txBody>
      </p:sp>
      <p:pic>
        <p:nvPicPr>
          <p:cNvPr id="4098" name="Picture 2" descr="toekomst heden verleden – Duurzame Inzetbaarheid Katalysator">
            <a:extLst>
              <a:ext uri="{FF2B5EF4-FFF2-40B4-BE49-F238E27FC236}">
                <a16:creationId xmlns:a16="http://schemas.microsoft.com/office/drawing/2014/main" id="{7A0BCB77-E35E-45D5-BB45-C3683062B0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39396" y="2958072"/>
            <a:ext cx="4591050" cy="2447925"/>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5238970"/>
      </p:ext>
    </p:extLst>
  </p:cSld>
  <p:clrMapOvr>
    <a:masterClrMapping/>
  </p:clrMapOvr>
  <mc:AlternateContent xmlns:mc="http://schemas.openxmlformats.org/markup-compatibility/2006" xmlns:p14="http://schemas.microsoft.com/office/powerpoint/2010/main">
    <mc:Choice Requires="p14">
      <p:transition spd="slow" p14:dur="2000" advClick="0" advTm="30000"/>
    </mc:Choice>
    <mc:Fallback xmlns="">
      <p:transition spd="slow" advClick="0" advTm="3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30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p:cNvSpPr/>
          <p:nvPr/>
        </p:nvSpPr>
        <p:spPr>
          <a:xfrm>
            <a:off x="218160" y="6147583"/>
            <a:ext cx="11512286" cy="553664"/>
          </a:xfrm>
          <a:prstGeom prst="rect">
            <a:avLst/>
          </a:prstGeom>
          <a:ln w="984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Rechthoek 3"/>
          <p:cNvSpPr/>
          <p:nvPr/>
        </p:nvSpPr>
        <p:spPr>
          <a:xfrm>
            <a:off x="218160" y="6147583"/>
            <a:ext cx="11512286" cy="55366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A503B7BA-1EBC-48E8-A065-70A8392E9EE6}"/>
              </a:ext>
            </a:extLst>
          </p:cNvPr>
          <p:cNvSpPr/>
          <p:nvPr/>
        </p:nvSpPr>
        <p:spPr>
          <a:xfrm>
            <a:off x="691325" y="1807420"/>
            <a:ext cx="3078087" cy="830997"/>
          </a:xfrm>
          <a:prstGeom prst="rect">
            <a:avLst/>
          </a:prstGeom>
        </p:spPr>
        <p:txBody>
          <a:bodyPr wrap="none">
            <a:spAutoFit/>
          </a:bodyPr>
          <a:lstStyle/>
          <a:p>
            <a:pPr marL="285750" indent="-285750">
              <a:buFont typeface="Arial" panose="020B0604020202020204" pitchFamily="34" charset="0"/>
              <a:buChar char="•"/>
            </a:pPr>
            <a:r>
              <a:rPr lang="en-CA" sz="2400" dirty="0" err="1">
                <a:solidFill>
                  <a:schemeClr val="bg1"/>
                </a:solidFill>
              </a:rPr>
              <a:t>Biologische</a:t>
            </a:r>
            <a:r>
              <a:rPr lang="en-CA" sz="2400" dirty="0">
                <a:solidFill>
                  <a:schemeClr val="bg1"/>
                </a:solidFill>
              </a:rPr>
              <a:t> </a:t>
            </a:r>
            <a:r>
              <a:rPr lang="en-CA" sz="2400" dirty="0" err="1">
                <a:solidFill>
                  <a:schemeClr val="bg1"/>
                </a:solidFill>
              </a:rPr>
              <a:t>ouders</a:t>
            </a:r>
            <a:endParaRPr lang="nl-NL" sz="2400" dirty="0">
              <a:solidFill>
                <a:schemeClr val="bg1"/>
              </a:solidFill>
            </a:endParaRPr>
          </a:p>
          <a:p>
            <a:pPr marL="285750" indent="-285750">
              <a:buFont typeface="Arial" panose="020B0604020202020204" pitchFamily="34" charset="0"/>
              <a:buChar char="•"/>
            </a:pPr>
            <a:r>
              <a:rPr lang="en-CA" sz="2400" dirty="0">
                <a:solidFill>
                  <a:schemeClr val="bg1"/>
                </a:solidFill>
              </a:rPr>
              <a:t>Strand</a:t>
            </a:r>
          </a:p>
        </p:txBody>
      </p:sp>
      <p:pic>
        <p:nvPicPr>
          <p:cNvPr id="2054" name="Picture 6">
            <a:extLst>
              <a:ext uri="{FF2B5EF4-FFF2-40B4-BE49-F238E27FC236}">
                <a16:creationId xmlns:a16="http://schemas.microsoft.com/office/drawing/2014/main" id="{EE5ED5F4-F7DD-42A6-B6EC-FE48FE3AEA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1086" y="1252529"/>
            <a:ext cx="5461906" cy="40964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6941545"/>
      </p:ext>
    </p:extLst>
  </p:cSld>
  <p:clrMapOvr>
    <a:masterClrMapping/>
  </p:clrMapOvr>
  <mc:AlternateContent xmlns:mc="http://schemas.openxmlformats.org/markup-compatibility/2006" xmlns:p14="http://schemas.microsoft.com/office/powerpoint/2010/main">
    <mc:Choice Requires="p14">
      <p:transition spd="slow" p14:dur="2000" advClick="0" advTm="30000"/>
    </mc:Choice>
    <mc:Fallback xmlns="">
      <p:transition spd="slow" advClick="0" advTm="3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30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1320819" y="2468202"/>
            <a:ext cx="8065228" cy="1713833"/>
          </a:xfrm>
        </p:spPr>
        <p:txBody>
          <a:bodyPr/>
          <a:lstStyle/>
          <a:p>
            <a:pPr marL="0" indent="0">
              <a:buNone/>
            </a:pPr>
            <a:r>
              <a:rPr lang="nl-NL" dirty="0"/>
              <a:t>			</a:t>
            </a:r>
          </a:p>
          <a:p>
            <a:pPr marL="0" indent="0">
              <a:buNone/>
            </a:pPr>
            <a:endParaRPr lang="nl-NL" sz="2700" b="1" dirty="0"/>
          </a:p>
        </p:txBody>
      </p:sp>
      <p:sp>
        <p:nvSpPr>
          <p:cNvPr id="3" name="Rechthoek 2"/>
          <p:cNvSpPr/>
          <p:nvPr/>
        </p:nvSpPr>
        <p:spPr>
          <a:xfrm>
            <a:off x="218160" y="6147583"/>
            <a:ext cx="11512286" cy="553664"/>
          </a:xfrm>
          <a:prstGeom prst="rect">
            <a:avLst/>
          </a:prstGeom>
          <a:ln w="984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Rechthoek 3"/>
          <p:cNvSpPr/>
          <p:nvPr/>
        </p:nvSpPr>
        <p:spPr>
          <a:xfrm>
            <a:off x="218160" y="6147583"/>
            <a:ext cx="11512286" cy="55366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254A4D92-55F0-4491-AF75-207F3AE2CDAB}"/>
              </a:ext>
            </a:extLst>
          </p:cNvPr>
          <p:cNvSpPr/>
          <p:nvPr/>
        </p:nvSpPr>
        <p:spPr>
          <a:xfrm>
            <a:off x="1846217" y="2068092"/>
            <a:ext cx="6096000" cy="800219"/>
          </a:xfrm>
          <a:prstGeom prst="rect">
            <a:avLst/>
          </a:prstGeom>
        </p:spPr>
        <p:txBody>
          <a:bodyPr>
            <a:spAutoFit/>
          </a:bodyPr>
          <a:lstStyle/>
          <a:p>
            <a:pPr fontAlgn="base">
              <a:buFont typeface="Arial" panose="020B0604020202020204" pitchFamily="34" charset="0"/>
              <a:buChar char="•"/>
            </a:pPr>
            <a:r>
              <a:rPr lang="nl-NL" sz="2800" dirty="0">
                <a:solidFill>
                  <a:srgbClr val="FFFFFF"/>
                </a:solidFill>
                <a:latin typeface="Verdana" panose="020B0604030504040204" pitchFamily="34" charset="0"/>
              </a:rPr>
              <a:t>Lauren</a:t>
            </a:r>
            <a:r>
              <a:rPr lang="en-US" dirty="0">
                <a:solidFill>
                  <a:srgbClr val="000000"/>
                </a:solidFill>
                <a:latin typeface="Verdana" panose="020B0604030504040204" pitchFamily="34" charset="0"/>
              </a:rPr>
              <a:t>​</a:t>
            </a:r>
            <a:endParaRPr lang="en-US" dirty="0">
              <a:solidFill>
                <a:srgbClr val="000000"/>
              </a:solidFill>
              <a:latin typeface="Arial" panose="020B0604020202020204" pitchFamily="34" charset="0"/>
            </a:endParaRPr>
          </a:p>
          <a:p>
            <a:pPr fontAlgn="base">
              <a:buFont typeface="Arial" panose="020B0604020202020204" pitchFamily="34" charset="0"/>
              <a:buChar char="•"/>
            </a:pPr>
            <a:endParaRPr lang="nl-NL" b="0" i="0"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4113153636"/>
      </p:ext>
    </p:extLst>
  </p:cSld>
  <p:clrMapOvr>
    <a:masterClrMapping/>
  </p:clrMapOvr>
  <mc:AlternateContent xmlns:mc="http://schemas.openxmlformats.org/markup-compatibility/2006" xmlns:p14="http://schemas.microsoft.com/office/powerpoint/2010/main">
    <mc:Choice Requires="p14">
      <p:transition spd="slow" p14:dur="2000" advClick="0" advTm="30000"/>
    </mc:Choice>
    <mc:Fallback xmlns="">
      <p:transition spd="slow" advClick="0" advTm="3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30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Mondriaan rood">
  <a:themeElements>
    <a:clrScheme name="Het Hooghuis - Mondriaan">
      <a:dk1>
        <a:sysClr val="windowText" lastClr="000000"/>
      </a:dk1>
      <a:lt1>
        <a:sysClr val="window" lastClr="FFFFFF"/>
      </a:lt1>
      <a:dk2>
        <a:srgbClr val="44546A"/>
      </a:dk2>
      <a:lt2>
        <a:srgbClr val="E7E6E6"/>
      </a:lt2>
      <a:accent1>
        <a:srgbClr val="008BD2"/>
      </a:accent1>
      <a:accent2>
        <a:srgbClr val="EF7D00"/>
      </a:accent2>
      <a:accent3>
        <a:srgbClr val="3FA535"/>
      </a:accent3>
      <a:accent4>
        <a:srgbClr val="CC171A"/>
      </a:accent4>
      <a:accent5>
        <a:srgbClr val="83207E"/>
      </a:accent5>
      <a:accent6>
        <a:srgbClr val="FFC000"/>
      </a:accent6>
      <a:hlink>
        <a:srgbClr val="008AD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ndriaan_V2.potx [Alleen-lezen]" id="{D59084AD-B7C6-48A1-8ECA-40498334F06C}" vid="{CDAEB464-8CCD-4770-A6BB-6F142563692B}"/>
    </a:ext>
  </a:extLst>
</a:theme>
</file>

<file path=ppt/theme/theme2.xml><?xml version="1.0" encoding="utf-8"?>
<a:theme xmlns:a="http://schemas.openxmlformats.org/drawingml/2006/main" name="Mondriaan wit">
  <a:themeElements>
    <a:clrScheme name="Hooghuis - Heesch">
      <a:dk1>
        <a:sysClr val="windowText" lastClr="000000"/>
      </a:dk1>
      <a:lt1>
        <a:sysClr val="window" lastClr="FFFFFF"/>
      </a:lt1>
      <a:dk2>
        <a:srgbClr val="44546A"/>
      </a:dk2>
      <a:lt2>
        <a:srgbClr val="E7E6E6"/>
      </a:lt2>
      <a:accent1>
        <a:srgbClr val="CC171A"/>
      </a:accent1>
      <a:accent2>
        <a:srgbClr val="3FA535"/>
      </a:accent2>
      <a:accent3>
        <a:srgbClr val="EF7D00"/>
      </a:accent3>
      <a:accent4>
        <a:srgbClr val="008BD2"/>
      </a:accent4>
      <a:accent5>
        <a:srgbClr val="83207E"/>
      </a:accent5>
      <a:accent6>
        <a:srgbClr val="FFC000"/>
      </a:accent6>
      <a:hlink>
        <a:srgbClr val="008AD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ndriaan_V2.potx [Alleen-lezen]" id="{D59084AD-B7C6-48A1-8ECA-40498334F06C}" vid="{8DAC916E-DCC3-418F-A5F7-DA176ABC9EC6}"/>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presentatie Mondriaan</Template>
  <TotalTime>160</TotalTime>
  <Words>871</Words>
  <Application>Microsoft Office PowerPoint</Application>
  <PresentationFormat>Breedbeeld</PresentationFormat>
  <Paragraphs>72</Paragraphs>
  <Slides>12</Slides>
  <Notes>10</Notes>
  <HiddenSlides>0</HiddenSlides>
  <MMClips>0</MMClips>
  <ScaleCrop>false</ScaleCrop>
  <HeadingPairs>
    <vt:vector size="6" baseType="variant">
      <vt:variant>
        <vt:lpstr>Gebruikte lettertypen</vt:lpstr>
      </vt:variant>
      <vt:variant>
        <vt:i4>4</vt:i4>
      </vt:variant>
      <vt:variant>
        <vt:lpstr>Thema</vt:lpstr>
      </vt:variant>
      <vt:variant>
        <vt:i4>2</vt:i4>
      </vt:variant>
      <vt:variant>
        <vt:lpstr>Diatitels</vt:lpstr>
      </vt:variant>
      <vt:variant>
        <vt:i4>12</vt:i4>
      </vt:variant>
    </vt:vector>
  </HeadingPairs>
  <TitlesOfParts>
    <vt:vector size="18" baseType="lpstr">
      <vt:lpstr>Arial</vt:lpstr>
      <vt:lpstr>Calibri</vt:lpstr>
      <vt:lpstr>Segoe UI</vt:lpstr>
      <vt:lpstr>Verdana</vt:lpstr>
      <vt:lpstr>Mondriaan rood</vt:lpstr>
      <vt:lpstr>Mondriaan wit</vt:lpstr>
      <vt:lpstr>Zusje vermist door Sophie McKenzie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Oefening spreekvaardigheid</dc:title>
  <dc:creator>Musters, MMW (Marloes)</dc:creator>
  <cp:lastModifiedBy>Pittens, N.G.M. (Nienke) (H3A)</cp:lastModifiedBy>
  <cp:revision>23</cp:revision>
  <dcterms:created xsi:type="dcterms:W3CDTF">2018-01-12T07:46:41Z</dcterms:created>
  <dcterms:modified xsi:type="dcterms:W3CDTF">2020-05-24T10:48:41Z</dcterms:modified>
</cp:coreProperties>
</file>